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2"/>
  </p:normalViewPr>
  <p:slideViewPr>
    <p:cSldViewPr snapToGrid="0" snapToObjects="1">
      <p:cViewPr varScale="1">
        <p:scale>
          <a:sx n="76" d="100"/>
          <a:sy n="7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C4FE-58B1-2A48-AB94-89CAB3110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55DC8-5D30-5B41-98B4-5D18326EA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109EC-C588-3F4C-839C-A2BFC4DB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21635-5D0A-9C4B-ACCB-D00AA0AD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DE6A9-419A-7343-B058-BA3D9296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5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B257-BFE4-664D-9A30-4476FBD9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1BA76-AE4A-3444-8BE1-92CD29082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0AAE9-059E-B54D-9949-929683C4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410B9-7B79-C542-AAA0-D77CC948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4493E-94D8-2C4A-AA78-5E33F5E2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91242-369B-1B4C-9F09-D6FA4C845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2AA52-B4DC-C04F-91A9-F18FA9732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2CBF-A66D-5D4D-A56D-C2665475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DA086-B73A-8D44-BDBE-AA7BDAA9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B6FBA-44E9-4A47-82AA-27434ACD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3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FDA7-C7AA-0742-A559-2C61A249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9460-48C1-DD4E-8381-62F6A0D21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AB135-7221-BA47-9185-46DEF6FA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1893-D6B9-894A-AFF2-B2C5D412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18FF9-CB68-9140-8A3B-11E000E6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5DCC-1BB0-854E-BDC2-5F1D9043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922FB-BDA6-7348-B884-6C46BAFA3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AB68-26C0-6341-A3B8-B6A90AD1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57536-DE67-884D-81CD-057A1100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73DA-542F-A340-8841-63034ECB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EA6C-8E8B-1140-A05E-BB9E6FF7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534EB-B449-424B-ACCC-14DF3BCD4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598E8-C81E-1A4A-B81C-3BBB1E5A2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4D5B4-BB7D-B042-B2B4-C451BFF9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7E616-EF01-F047-B7FF-116F519D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0B380-B2BD-7D40-A114-579A9D68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840C1-4AA2-2641-90A0-D527EE03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0AB58-F9D7-8E44-A57A-BABBA7191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D0FE6-37FC-BC48-8E62-07ADCBB80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02E02-7EFA-F14F-84DF-871CE7414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F1192-29AC-BD42-835A-C35DBF281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68671-8516-594C-B5F5-CE138FD7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3038B-B4AF-424F-8E8B-F42F3F0C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3E034-584C-C64C-9C51-BA46F9D8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2924-DB91-8043-A41E-F9CA4B1B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352AB7-DB35-E947-A196-EE980443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DBEF8-8FC2-A34F-9374-D4F7C308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141EB-79BC-0A4D-AD1A-7D1DA40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E9381-932D-3C48-AEA8-9D4DE52A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5456C-770F-2A40-BF74-7031E2B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CBEED-33F0-104B-8C28-3156F883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FE60-8EBB-EB46-936D-89C56205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EF49D-716C-AE43-968C-F91135C7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22B7A-1D40-9A4F-A8E9-27F18AEB5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67444-647C-0A44-AF55-AF6E7965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5A54C-2D56-9A42-8FD5-5F5F78D2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C3600-269A-EE42-8E3A-E3D439D9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A3C9-53C0-CA44-88D8-ED964F11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22446-70CB-9E4F-912E-209332FC0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0FD61-9EAF-3D48-B215-BED3526AE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D80EC-D11B-5745-A25B-482F3A96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3D633-868A-E04E-B211-E1E0E039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BEA5A-B857-434B-AC03-1891A285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4252B-F015-7346-8D74-82C2166D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1A5A6-06B0-F74D-8D52-DAA8AE89D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6912D-D9E5-104C-BC6E-AD31D9B0C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23CC-4DFB-CA44-87AD-368334E4E33E}" type="datetimeFigureOut">
              <a:rPr lang="en-US" smtClean="0"/>
              <a:t>1/11/21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E94C-D832-5147-A71D-0F309981B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5AD3-F020-1144-81FC-E169B71F7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EBE4-F65F-264A-B436-E58A8F518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6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0D4D-B3C8-E045-A0D7-77ED5D0D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36"/>
            <a:ext cx="9144000" cy="1223963"/>
          </a:xfrm>
        </p:spPr>
        <p:txBody>
          <a:bodyPr/>
          <a:lstStyle/>
          <a:p>
            <a:r>
              <a:rPr lang="en-US" u="sng" dirty="0"/>
              <a:t>Tuesday 12</a:t>
            </a:r>
            <a:r>
              <a:rPr lang="en-US" u="sng" baseline="30000" dirty="0"/>
              <a:t>th</a:t>
            </a:r>
            <a:r>
              <a:rPr lang="en-US" u="sng" dirty="0"/>
              <a:t> January 2021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BDAA03-9588-DA40-8A34-2C74F6C551FC}"/>
              </a:ext>
            </a:extLst>
          </p:cNvPr>
          <p:cNvSpPr txBox="1">
            <a:spLocks/>
          </p:cNvSpPr>
          <p:nvPr/>
        </p:nvSpPr>
        <p:spPr>
          <a:xfrm>
            <a:off x="1524000" y="236061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I can find the features of a non-chronological report.</a:t>
            </a:r>
          </a:p>
        </p:txBody>
      </p:sp>
    </p:spTree>
    <p:extLst>
      <p:ext uri="{BB962C8B-B14F-4D97-AF65-F5344CB8AC3E}">
        <p14:creationId xmlns:p14="http://schemas.microsoft.com/office/powerpoint/2010/main" val="170157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0D4D-B3C8-E045-A0D7-77ED5D0D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0039"/>
            <a:ext cx="6662738" cy="1223963"/>
          </a:xfrm>
        </p:spPr>
        <p:txBody>
          <a:bodyPr>
            <a:normAutofit/>
          </a:bodyPr>
          <a:lstStyle/>
          <a:p>
            <a:r>
              <a:rPr lang="en-US" sz="4400" u="sng" dirty="0"/>
              <a:t>Tuesday 12</a:t>
            </a:r>
            <a:r>
              <a:rPr lang="en-US" sz="4400" u="sng" baseline="30000" dirty="0"/>
              <a:t>th</a:t>
            </a:r>
            <a:r>
              <a:rPr lang="en-US" sz="4400" u="sng" dirty="0"/>
              <a:t> January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6A24F-7731-2343-BA9E-EC4698F7B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40" y="3486150"/>
            <a:ext cx="3319708" cy="3371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D6A82-F5EC-884E-B8A2-0FF72F160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30" y="3453962"/>
            <a:ext cx="3247196" cy="3404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D2534-E34A-9B40-AB9C-DFCCB6FA6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608" y="3453962"/>
            <a:ext cx="3302378" cy="34044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6B64DC6-6BFF-A540-AB79-E2AEB9F4C27F}"/>
              </a:ext>
            </a:extLst>
          </p:cNvPr>
          <p:cNvSpPr txBox="1">
            <a:spLocks/>
          </p:cNvSpPr>
          <p:nvPr/>
        </p:nvSpPr>
        <p:spPr>
          <a:xfrm>
            <a:off x="967202" y="1576961"/>
            <a:ext cx="10306051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First, please read the non-chronological report example on our online learning page.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FF24A7-11C3-7C42-8FE9-026EF1471A7A}"/>
              </a:ext>
            </a:extLst>
          </p:cNvPr>
          <p:cNvSpPr txBox="1">
            <a:spLocks/>
          </p:cNvSpPr>
          <p:nvPr/>
        </p:nvSpPr>
        <p:spPr>
          <a:xfrm>
            <a:off x="1538288" y="2188942"/>
            <a:ext cx="814802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/>
              <a:t>*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6C0D69-85B7-074B-AA17-9CD9E31F87C4}"/>
              </a:ext>
            </a:extLst>
          </p:cNvPr>
          <p:cNvSpPr txBox="1">
            <a:spLocks/>
          </p:cNvSpPr>
          <p:nvPr/>
        </p:nvSpPr>
        <p:spPr>
          <a:xfrm>
            <a:off x="5712826" y="2229998"/>
            <a:ext cx="814802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/>
              <a:t>**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A531B6-3E09-514E-9E34-DEEAB70D2D2E}"/>
              </a:ext>
            </a:extLst>
          </p:cNvPr>
          <p:cNvSpPr txBox="1">
            <a:spLocks/>
          </p:cNvSpPr>
          <p:nvPr/>
        </p:nvSpPr>
        <p:spPr>
          <a:xfrm>
            <a:off x="9301836" y="2262187"/>
            <a:ext cx="1801726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u="sng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399432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0D4D-B3C8-E045-A0D7-77ED5D0D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0039"/>
            <a:ext cx="6662738" cy="1223963"/>
          </a:xfrm>
        </p:spPr>
        <p:txBody>
          <a:bodyPr>
            <a:normAutofit/>
          </a:bodyPr>
          <a:lstStyle/>
          <a:p>
            <a:r>
              <a:rPr lang="en-US" sz="4400" u="sng" dirty="0"/>
              <a:t>Tuesday 12</a:t>
            </a:r>
            <a:r>
              <a:rPr lang="en-US" sz="4400" u="sng" baseline="30000" dirty="0"/>
              <a:t>th</a:t>
            </a:r>
            <a:r>
              <a:rPr lang="en-US" sz="4400" u="sng" dirty="0"/>
              <a:t> January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10044-430A-E945-9651-76F38E15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49" y="1408112"/>
            <a:ext cx="8543925" cy="50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0D4D-B3C8-E045-A0D7-77ED5D0D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0039"/>
            <a:ext cx="6662738" cy="1223963"/>
          </a:xfrm>
        </p:spPr>
        <p:txBody>
          <a:bodyPr>
            <a:normAutofit/>
          </a:bodyPr>
          <a:lstStyle/>
          <a:p>
            <a:r>
              <a:rPr lang="en-US" sz="4400" u="sng" dirty="0"/>
              <a:t>Tuesday 12</a:t>
            </a:r>
            <a:r>
              <a:rPr lang="en-US" sz="4400" u="sng" baseline="30000" dirty="0"/>
              <a:t>th</a:t>
            </a:r>
            <a:r>
              <a:rPr lang="en-US" sz="4400" u="sng" dirty="0"/>
              <a:t> January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10044-430A-E945-9651-76F38E15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893887"/>
            <a:ext cx="6380041" cy="37782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135843-18EE-304A-9A64-447CFD72D923}"/>
              </a:ext>
            </a:extLst>
          </p:cNvPr>
          <p:cNvSpPr txBox="1">
            <a:spLocks/>
          </p:cNvSpPr>
          <p:nvPr/>
        </p:nvSpPr>
        <p:spPr>
          <a:xfrm>
            <a:off x="6872702" y="2328863"/>
            <a:ext cx="5319298" cy="33432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Can you find these features in your non-chronological report?</a:t>
            </a:r>
          </a:p>
          <a:p>
            <a:endParaRPr lang="en-US" sz="4400" dirty="0"/>
          </a:p>
          <a:p>
            <a:r>
              <a:rPr lang="en-US" sz="4400" dirty="0"/>
              <a:t>Can you underline or highlight them to show where they are? </a:t>
            </a:r>
          </a:p>
        </p:txBody>
      </p:sp>
    </p:spTree>
    <p:extLst>
      <p:ext uri="{BB962C8B-B14F-4D97-AF65-F5344CB8AC3E}">
        <p14:creationId xmlns:p14="http://schemas.microsoft.com/office/powerpoint/2010/main" val="153632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0D4D-B3C8-E045-A0D7-77ED5D0D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0039"/>
            <a:ext cx="6662738" cy="1223963"/>
          </a:xfrm>
        </p:spPr>
        <p:txBody>
          <a:bodyPr>
            <a:normAutofit/>
          </a:bodyPr>
          <a:lstStyle/>
          <a:p>
            <a:r>
              <a:rPr lang="en-US" sz="4400" u="sng" dirty="0"/>
              <a:t>Tuesday 12</a:t>
            </a:r>
            <a:r>
              <a:rPr lang="en-US" sz="4400" u="sng" baseline="30000" dirty="0"/>
              <a:t>th</a:t>
            </a:r>
            <a:r>
              <a:rPr lang="en-US" sz="4400" u="sng" dirty="0"/>
              <a:t> January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10044-430A-E945-9651-76F38E15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9" y="1693863"/>
            <a:ext cx="6814313" cy="4035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0D6B1-13BD-3D44-BEEA-EA211B887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14" y="1152049"/>
            <a:ext cx="4861323" cy="511905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11FD8E-31C6-D14C-A6AC-D12BD90949D4}"/>
              </a:ext>
            </a:extLst>
          </p:cNvPr>
          <p:cNvCxnSpPr>
            <a:cxnSpLocks/>
          </p:cNvCxnSpPr>
          <p:nvPr/>
        </p:nvCxnSpPr>
        <p:spPr>
          <a:xfrm flipV="1">
            <a:off x="3186113" y="1400176"/>
            <a:ext cx="5286375" cy="1614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726DF6-AFD0-3842-9DFE-86A3B503B681}"/>
              </a:ext>
            </a:extLst>
          </p:cNvPr>
          <p:cNvCxnSpPr/>
          <p:nvPr/>
        </p:nvCxnSpPr>
        <p:spPr>
          <a:xfrm flipV="1">
            <a:off x="3843338" y="1985963"/>
            <a:ext cx="3657600" cy="1276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A16C6F-DF6C-B942-8850-463FE5E860BD}"/>
              </a:ext>
            </a:extLst>
          </p:cNvPr>
          <p:cNvCxnSpPr/>
          <p:nvPr/>
        </p:nvCxnSpPr>
        <p:spPr>
          <a:xfrm flipV="1">
            <a:off x="3757613" y="3014663"/>
            <a:ext cx="3700462" cy="696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FC3D49-BB2E-EC46-847B-FEDCA90EF6E3}"/>
              </a:ext>
            </a:extLst>
          </p:cNvPr>
          <p:cNvCxnSpPr/>
          <p:nvPr/>
        </p:nvCxnSpPr>
        <p:spPr>
          <a:xfrm flipV="1">
            <a:off x="3643313" y="3490915"/>
            <a:ext cx="3857625" cy="65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35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10D4D-B3C8-E045-A0D7-77ED5D0D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00039"/>
            <a:ext cx="6662738" cy="1223963"/>
          </a:xfrm>
        </p:spPr>
        <p:txBody>
          <a:bodyPr>
            <a:normAutofit/>
          </a:bodyPr>
          <a:lstStyle/>
          <a:p>
            <a:r>
              <a:rPr lang="en-US" sz="4400" u="sng" dirty="0"/>
              <a:t>Tuesday 12</a:t>
            </a:r>
            <a:r>
              <a:rPr lang="en-US" sz="4400" u="sng" baseline="30000" dirty="0"/>
              <a:t>th</a:t>
            </a:r>
            <a:r>
              <a:rPr lang="en-US" sz="4400" u="sng" dirty="0"/>
              <a:t> January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10044-430A-E945-9651-76F38E15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8" y="1277937"/>
            <a:ext cx="6814313" cy="4035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0D6B1-13BD-3D44-BEEA-EA211B887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14" y="1152049"/>
            <a:ext cx="4861323" cy="51190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6C68BF-EAF7-6346-B8DE-F335170E27F2}"/>
              </a:ext>
            </a:extLst>
          </p:cNvPr>
          <p:cNvCxnSpPr/>
          <p:nvPr/>
        </p:nvCxnSpPr>
        <p:spPr>
          <a:xfrm>
            <a:off x="8658225" y="1543050"/>
            <a:ext cx="1757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2F8C81-95B0-7C44-9E0A-26CD2C24B3D7}"/>
              </a:ext>
            </a:extLst>
          </p:cNvPr>
          <p:cNvCxnSpPr>
            <a:cxnSpLocks/>
          </p:cNvCxnSpPr>
          <p:nvPr/>
        </p:nvCxnSpPr>
        <p:spPr>
          <a:xfrm>
            <a:off x="7467600" y="3538537"/>
            <a:ext cx="10477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9498BA-EA50-A246-AF7D-C0DBDA0DB2CB}"/>
              </a:ext>
            </a:extLst>
          </p:cNvPr>
          <p:cNvCxnSpPr>
            <a:cxnSpLocks/>
          </p:cNvCxnSpPr>
          <p:nvPr/>
        </p:nvCxnSpPr>
        <p:spPr>
          <a:xfrm>
            <a:off x="10201274" y="3724275"/>
            <a:ext cx="957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70BBB3-3192-D148-94CF-A213BCD6E029}"/>
              </a:ext>
            </a:extLst>
          </p:cNvPr>
          <p:cNvCxnSpPr>
            <a:cxnSpLocks/>
          </p:cNvCxnSpPr>
          <p:nvPr/>
        </p:nvCxnSpPr>
        <p:spPr>
          <a:xfrm>
            <a:off x="10201274" y="3295650"/>
            <a:ext cx="11715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0091D9-F6DA-504B-B528-CB833B6F1799}"/>
              </a:ext>
            </a:extLst>
          </p:cNvPr>
          <p:cNvCxnSpPr>
            <a:cxnSpLocks/>
          </p:cNvCxnSpPr>
          <p:nvPr/>
        </p:nvCxnSpPr>
        <p:spPr>
          <a:xfrm>
            <a:off x="2626332" y="2711450"/>
            <a:ext cx="489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DEDBA5-5C17-DC40-A6E6-5D1272C930AF}"/>
              </a:ext>
            </a:extLst>
          </p:cNvPr>
          <p:cNvCxnSpPr>
            <a:cxnSpLocks/>
          </p:cNvCxnSpPr>
          <p:nvPr/>
        </p:nvCxnSpPr>
        <p:spPr>
          <a:xfrm>
            <a:off x="2591858" y="3894137"/>
            <a:ext cx="73951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1C2340-05FF-7F49-9457-D3079A383895}"/>
              </a:ext>
            </a:extLst>
          </p:cNvPr>
          <p:cNvCxnSpPr>
            <a:cxnSpLocks/>
          </p:cNvCxnSpPr>
          <p:nvPr/>
        </p:nvCxnSpPr>
        <p:spPr>
          <a:xfrm>
            <a:off x="2632074" y="4582583"/>
            <a:ext cx="8729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A838D7-B95C-DC4C-8CC4-277F35920DCA}"/>
              </a:ext>
            </a:extLst>
          </p:cNvPr>
          <p:cNvCxnSpPr>
            <a:cxnSpLocks/>
          </p:cNvCxnSpPr>
          <p:nvPr/>
        </p:nvCxnSpPr>
        <p:spPr>
          <a:xfrm>
            <a:off x="2626332" y="4147609"/>
            <a:ext cx="957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1A074BE-129D-404B-A1BC-20942965A8CC}"/>
              </a:ext>
            </a:extLst>
          </p:cNvPr>
          <p:cNvSpPr txBox="1"/>
          <p:nvPr/>
        </p:nvSpPr>
        <p:spPr>
          <a:xfrm>
            <a:off x="175928" y="5589059"/>
            <a:ext cx="665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</a:t>
            </a:r>
            <a:r>
              <a:rPr lang="en-US" dirty="0" err="1"/>
              <a:t>colour</a:t>
            </a:r>
            <a:r>
              <a:rPr lang="en-US" dirty="0"/>
              <a:t> coded my features so I can clearly see where the features are in the text. I have started some for you. Can you find any more examples?</a:t>
            </a:r>
          </a:p>
        </p:txBody>
      </p:sp>
    </p:spTree>
    <p:extLst>
      <p:ext uri="{BB962C8B-B14F-4D97-AF65-F5344CB8AC3E}">
        <p14:creationId xmlns:p14="http://schemas.microsoft.com/office/powerpoint/2010/main" val="1348407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106</Words>
  <Application>Microsoft Macintosh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Tuesday 12th January 2021</vt:lpstr>
      <vt:lpstr>Tuesday 12th January 2021</vt:lpstr>
      <vt:lpstr>Tuesday 12th January 2021</vt:lpstr>
      <vt:lpstr>Tuesday 12th January 2021</vt:lpstr>
      <vt:lpstr>Tuesday 12th January 2021</vt:lpstr>
      <vt:lpstr>Tuesday 12th January 2021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12th January 2021</dc:title>
  <dc:creator>L Bass</dc:creator>
  <cp:lastModifiedBy>L Bass</cp:lastModifiedBy>
  <cp:revision>2</cp:revision>
  <dcterms:created xsi:type="dcterms:W3CDTF">2021-01-11T18:19:08Z</dcterms:created>
  <dcterms:modified xsi:type="dcterms:W3CDTF">2021-01-11T18:31:13Z</dcterms:modified>
</cp:coreProperties>
</file>