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3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1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3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8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2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4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0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BBE3-F97B-4E5D-81D2-D414665B13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BE28-6A48-48BE-9DDC-F47D3C87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-PQk2-Po-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32" y="3696986"/>
            <a:ext cx="1523095" cy="1523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79" y="348343"/>
            <a:ext cx="2895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48" y="3987281"/>
            <a:ext cx="19621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47" y="1000708"/>
            <a:ext cx="260032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45" y="3987281"/>
            <a:ext cx="2057400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3887" y="2967335"/>
            <a:ext cx="3504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Snowflakes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How are snowflakes m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51376" y="3217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125" y="634681"/>
            <a:ext cx="58409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 to watch the snowflakes form</a:t>
            </a:r>
            <a:endParaRPr 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q-PQk2-Po-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49" y="1141445"/>
            <a:ext cx="7668986" cy="5112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459" y="317441"/>
            <a:ext cx="34401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These are all snowflakes</a:t>
            </a:r>
            <a:endParaRPr 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1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8" y="783622"/>
            <a:ext cx="8489481" cy="5840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506" y="251926"/>
            <a:ext cx="32845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 you make a snowflake?</a:t>
            </a:r>
            <a:endParaRPr 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5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</Words>
  <Application>Microsoft Office PowerPoint</Application>
  <PresentationFormat>Widescreen</PresentationFormat>
  <Paragraphs>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Excalibur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</cp:revision>
  <dcterms:created xsi:type="dcterms:W3CDTF">2021-01-10T21:58:27Z</dcterms:created>
  <dcterms:modified xsi:type="dcterms:W3CDTF">2021-01-10T23:48:39Z</dcterms:modified>
</cp:coreProperties>
</file>