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EDE3FF6-3C5E-4719-968D-E982CEEBB55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6574A0D-C8D0-4834-B867-B20A5D5FB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96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3FF6-3C5E-4719-968D-E982CEEBB55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74A0D-C8D0-4834-B867-B20A5D5FB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53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EDE3FF6-3C5E-4719-968D-E982CEEBB55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574A0D-C8D0-4834-B867-B20A5D5FB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846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EDE3FF6-3C5E-4719-968D-E982CEEBB55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574A0D-C8D0-4834-B867-B20A5D5FB5A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7380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EDE3FF6-3C5E-4719-968D-E982CEEBB55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574A0D-C8D0-4834-B867-B20A5D5FB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718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3FF6-3C5E-4719-968D-E982CEEBB55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74A0D-C8D0-4834-B867-B20A5D5FB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275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3FF6-3C5E-4719-968D-E982CEEBB55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74A0D-C8D0-4834-B867-B20A5D5FB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29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3FF6-3C5E-4719-968D-E982CEEBB55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74A0D-C8D0-4834-B867-B20A5D5FB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870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EDE3FF6-3C5E-4719-968D-E982CEEBB55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574A0D-C8D0-4834-B867-B20A5D5FB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64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3FF6-3C5E-4719-968D-E982CEEBB55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74A0D-C8D0-4834-B867-B20A5D5FB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38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EDE3FF6-3C5E-4719-968D-E982CEEBB55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574A0D-C8D0-4834-B867-B20A5D5FB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72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3FF6-3C5E-4719-968D-E982CEEBB55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74A0D-C8D0-4834-B867-B20A5D5FB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3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3FF6-3C5E-4719-968D-E982CEEBB55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74A0D-C8D0-4834-B867-B20A5D5FB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05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3FF6-3C5E-4719-968D-E982CEEBB55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74A0D-C8D0-4834-B867-B20A5D5FB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81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3FF6-3C5E-4719-968D-E982CEEBB55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74A0D-C8D0-4834-B867-B20A5D5FB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02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3FF6-3C5E-4719-968D-E982CEEBB55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74A0D-C8D0-4834-B867-B20A5D5FB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66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3FF6-3C5E-4719-968D-E982CEEBB55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74A0D-C8D0-4834-B867-B20A5D5FB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53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E3FF6-3C5E-4719-968D-E982CEEBB559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74A0D-C8D0-4834-B867-B20A5D5FB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4140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946BC-E450-4773-A2A4-5BE4ADC19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Computing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115C9C-D0CF-49B1-8715-742062E831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11.1.21</a:t>
            </a:r>
          </a:p>
        </p:txBody>
      </p:sp>
    </p:spTree>
    <p:extLst>
      <p:ext uri="{BB962C8B-B14F-4D97-AF65-F5344CB8AC3E}">
        <p14:creationId xmlns:p14="http://schemas.microsoft.com/office/powerpoint/2010/main" val="1586207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5512-F3EE-44A4-9D68-3AF59962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66533"/>
            <a:ext cx="8610600" cy="1293028"/>
          </a:xfrm>
        </p:spPr>
        <p:txBody>
          <a:bodyPr/>
          <a:lstStyle/>
          <a:p>
            <a:r>
              <a:rPr lang="en-GB" dirty="0"/>
              <a:t>How to get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83B0A-FEB1-4C71-95B4-931217D01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88160"/>
            <a:ext cx="10820400" cy="4937760"/>
          </a:xfrm>
        </p:spPr>
        <p:txBody>
          <a:bodyPr>
            <a:normAutofit/>
          </a:bodyPr>
          <a:lstStyle/>
          <a:p>
            <a:r>
              <a:rPr lang="en-GB" dirty="0"/>
              <a:t>Firstly, you will need to download and save the images from the website- maybe choose 2 to start off with. </a:t>
            </a:r>
          </a:p>
          <a:p>
            <a:r>
              <a:rPr lang="en-GB" dirty="0"/>
              <a:t>Don’t change their names when you save them- that way it will be easy to find them later.</a:t>
            </a:r>
          </a:p>
          <a:p>
            <a:r>
              <a:rPr lang="en-GB" dirty="0"/>
              <a:t>Now, go onto Google and type in “</a:t>
            </a:r>
            <a:r>
              <a:rPr lang="en-GB" dirty="0" err="1"/>
              <a:t>Pixlr</a:t>
            </a:r>
            <a:r>
              <a:rPr lang="en-GB" dirty="0"/>
              <a:t>”. The first option that comes up should be the right one.</a:t>
            </a:r>
          </a:p>
          <a:p>
            <a:r>
              <a:rPr lang="en-GB" dirty="0"/>
              <a:t>Once on the </a:t>
            </a:r>
            <a:r>
              <a:rPr lang="en-GB" dirty="0" err="1"/>
              <a:t>Pixlr</a:t>
            </a:r>
            <a:r>
              <a:rPr lang="en-GB" dirty="0"/>
              <a:t> site, scroll down and choose “</a:t>
            </a:r>
            <a:r>
              <a:rPr lang="en-GB" dirty="0" err="1"/>
              <a:t>Pixlr</a:t>
            </a:r>
            <a:r>
              <a:rPr lang="en-GB" dirty="0"/>
              <a:t> X” or “Playful </a:t>
            </a:r>
            <a:r>
              <a:rPr lang="en-GB" dirty="0" err="1"/>
              <a:t>Pixlr</a:t>
            </a:r>
            <a:r>
              <a:rPr lang="en-GB" dirty="0"/>
              <a:t>”</a:t>
            </a:r>
          </a:p>
          <a:p>
            <a:r>
              <a:rPr lang="en-GB" dirty="0"/>
              <a:t>Somewhere on the screen it should have the option to “Upload image” or “Open image”, click on this.</a:t>
            </a:r>
          </a:p>
          <a:p>
            <a:r>
              <a:rPr lang="en-GB" dirty="0"/>
              <a:t>In the search box, type the name of the image you would like to start with. The options are:</a:t>
            </a:r>
          </a:p>
          <a:p>
            <a:pPr lvl="1"/>
            <a:r>
              <a:rPr lang="en-GB" dirty="0"/>
              <a:t>Earthquake, volcano, tsunami, tornado or forest fire</a:t>
            </a:r>
          </a:p>
          <a:p>
            <a:pPr lvl="1"/>
            <a:r>
              <a:rPr lang="en-GB" dirty="0"/>
              <a:t>You should find the image!</a:t>
            </a:r>
          </a:p>
        </p:txBody>
      </p:sp>
      <p:pic>
        <p:nvPicPr>
          <p:cNvPr id="4" name="Slide 2">
            <a:hlinkClick r:id="" action="ppaction://media"/>
            <a:extLst>
              <a:ext uri="{FF2B5EF4-FFF2-40B4-BE49-F238E27FC236}">
                <a16:creationId xmlns:a16="http://schemas.microsoft.com/office/drawing/2014/main" id="{2C6B9D67-84EA-45EE-BF70-97E30F3F1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23600" y="619014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13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251"/>
    </mc:Choice>
    <mc:Fallback>
      <p:transition spd="slow" advTm="542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F6257-35BF-4FF8-9D2C-DEB077DE4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5CEA9-EB75-4ECA-BDA2-D270D16EF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On </a:t>
            </a:r>
            <a:r>
              <a:rPr lang="en-GB" sz="2800" dirty="0" err="1"/>
              <a:t>Pixlr</a:t>
            </a:r>
            <a:r>
              <a:rPr lang="en-GB" sz="2800" dirty="0"/>
              <a:t>, I would like you to see what effects you can use on the images to change the atmosphere (feel) or weather or time of day.</a:t>
            </a:r>
          </a:p>
          <a:p>
            <a:r>
              <a:rPr lang="en-GB" sz="2800" dirty="0"/>
              <a:t>You can also have a play around with other effects.</a:t>
            </a:r>
          </a:p>
          <a:p>
            <a:r>
              <a:rPr lang="en-GB" sz="2800" dirty="0"/>
              <a:t>You could add text or a border.</a:t>
            </a:r>
          </a:p>
          <a:p>
            <a:r>
              <a:rPr lang="en-GB" sz="2800" dirty="0"/>
              <a:t>When you have finished with one image, and are happy with the end results, please save your image and post it to Seesaw so that I can see it!</a:t>
            </a:r>
          </a:p>
          <a:p>
            <a:r>
              <a:rPr lang="en-GB" sz="2800" dirty="0"/>
              <a:t>I don’t expect you to edit all 5 images, but 2 minimum please.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C8882F7-64C9-4AD2-AD7F-4AC9D05814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13440" y="62186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98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118"/>
    </mc:Choice>
    <mc:Fallback>
      <p:transition spd="slow" advTm="80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E2FFE-F8C0-4ADE-BDA6-05B8C06B4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7200" dirty="0"/>
              <a:t>Get artistic…</a:t>
            </a:r>
          </a:p>
          <a:p>
            <a:pPr marL="0" indent="0">
              <a:buNone/>
            </a:pPr>
            <a:r>
              <a:rPr lang="en-GB" sz="7200" dirty="0"/>
              <a:t>Enjoy!</a:t>
            </a:r>
          </a:p>
        </p:txBody>
      </p:sp>
    </p:spTree>
    <p:extLst>
      <p:ext uri="{BB962C8B-B14F-4D97-AF65-F5344CB8AC3E}">
        <p14:creationId xmlns:p14="http://schemas.microsoft.com/office/powerpoint/2010/main" val="344745164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19</TotalTime>
  <Words>255</Words>
  <Application>Microsoft Office PowerPoint</Application>
  <PresentationFormat>Widescreen</PresentationFormat>
  <Paragraphs>19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Vapor Trail</vt:lpstr>
      <vt:lpstr>Computing</vt:lpstr>
      <vt:lpstr>How to get started</vt:lpstr>
      <vt:lpstr>Now what?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</dc:title>
  <dc:creator>Heather Taylor</dc:creator>
  <cp:lastModifiedBy>Heather Taylor</cp:lastModifiedBy>
  <cp:revision>3</cp:revision>
  <dcterms:created xsi:type="dcterms:W3CDTF">2021-01-08T12:31:28Z</dcterms:created>
  <dcterms:modified xsi:type="dcterms:W3CDTF">2021-01-10T14:17:59Z</dcterms:modified>
</cp:coreProperties>
</file>