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E0B4-9BD2-4013-8462-782312C0B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0FF9E-30CB-41D4-9906-3B78D7146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6E0C8-BA50-43A6-8CD1-D2595643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A18C7-6516-4561-B30A-4199965F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52319-CED3-4A50-A5CB-207A53F1E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50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9638-0313-4309-BD4C-224D08854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98D249-4ECF-4CB6-94C0-2C5200B71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12E3D-9D34-433F-8BAF-7AD171723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0B69F-DA3C-40E7-81B7-26C76E491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1A9C1-38D0-4844-957F-A87F21C13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8DC272-9F8B-4CB8-A663-85F21202C2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98DCDE-2803-4864-8E47-80BE0EBB8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D9816-F4DB-4C9D-93F0-E4A30033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18C7F-1E95-438B-8A64-E4401D469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0B903-194E-4B62-A06E-10B17128F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50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5EFF-4078-41C4-B3AA-568D4C05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BAC08-A5CA-4362-95E8-BA5CC9841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2222D-DDF5-405E-A3DB-B62F779AB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30C93-E16D-4BA3-BE09-E90C5BE1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66A-A778-4D23-832D-555F365AA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05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6252-FE65-493C-B844-67F5180C0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1A1A-29EC-4BF9-AA14-09AF77AA0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5BD7F-88DE-463C-B17B-09F06916B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09988-8C91-48D0-A4CE-1D07CDA9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8725F-6C85-4999-9326-8CC98205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84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44F93-3497-49AA-A94C-550090E7A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045B0-6D40-4295-BD24-F374B4FAC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06E34-8C72-4C0C-85E8-615C20404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A8B96-D0CA-41B4-A5B4-7D42D26E6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53B2A-82B4-4640-AD8D-E597E20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0C367-AEF5-4294-B67E-AFC4AE32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0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3A31-C4DA-456E-8760-F34A5002F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11049-0930-4E5B-A5DA-A9141D650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2C502-6871-40A1-B2F1-D4417F31B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9D52D8-728C-4173-8C4D-626970416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8AAFD8-DD05-4983-941C-C74BBC4B8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F5867-9CCB-4A56-91DB-D78400D42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A2542F-2588-4E85-867A-B673F8F2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3ED9E3-A74F-46CC-9E00-612E9B1A8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6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F2A56-B5B6-4EE5-BCA0-7F023312A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2F32E2-1AE8-475F-ADD7-74E32F058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85FE78-FE0C-4751-BBEB-467DFAD9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4B4BCC-AA65-4FD7-AB54-3E7DF1F8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83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6910D5-BA21-48FE-88F4-37CBFDDF7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06A25D-9736-4DEE-ADBD-3A84801C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030D7-EBB3-4E99-9D2A-330069D92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33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4AB9-8DD0-4445-82E0-D92DB2A8D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21089-9187-442D-88B7-DDA405C85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D9EC5C-B2B8-455E-8885-33341E4B6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95602-16B1-4DCA-94FF-68507F6C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E07DD-787A-490C-BB3C-40DBBD206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0F416-07D8-447C-BC67-BAB8B6A9D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9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DDC14-2D01-4FFF-8DE0-BB9F1B17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A49DB-D2F1-4701-BEF2-4B3361419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6A9B5-002A-485D-BBDC-8B552DEC5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ED754-1E4D-48F2-8B86-44773C516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1E027-DBFF-41ED-AE14-D37C5284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998421-BAE2-405C-84BF-9138503C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48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D45BD1-B0A0-4720-957A-C5CFBCD7D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28D41-350F-4DEA-B3F8-61587CD95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A2A33-A771-408D-BA9B-BF37F7F62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000B7-069F-4844-95D9-D4ED6F2E2346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B0CB3-0DCC-4167-939A-6BEE1DA02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0DD77-CD2C-4B38-8F73-55E075F05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E6A55-6A32-4A28-94AD-C98176DA8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65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8EEA6-B511-421C-8DC3-ACB4A79D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“spot the mistake” questions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576DBE4-FFDF-4418-908B-B390680789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6212320"/>
              </p:ext>
            </p:extLst>
          </p:nvPr>
        </p:nvGraphicFramePr>
        <p:xfrm>
          <a:off x="838200" y="2344416"/>
          <a:ext cx="543052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2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  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720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  7200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18 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  180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58EBBCD-4841-4189-956C-41F5961E5F33}"/>
              </a:ext>
            </a:extLst>
          </p:cNvPr>
          <p:cNvSpPr txBox="1"/>
          <p:nvPr/>
        </p:nvSpPr>
        <p:spPr>
          <a:xfrm>
            <a:off x="868680" y="1690688"/>
            <a:ext cx="271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823 x 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E428BF-1CA8-4219-B1E3-8D2AA09B166C}"/>
              </a:ext>
            </a:extLst>
          </p:cNvPr>
          <p:cNvSpPr txBox="1"/>
          <p:nvPr/>
        </p:nvSpPr>
        <p:spPr>
          <a:xfrm>
            <a:off x="868680" y="4643120"/>
            <a:ext cx="5227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400" dirty="0"/>
              <a:t>Highlight the mistake</a:t>
            </a:r>
          </a:p>
          <a:p>
            <a:pPr marL="285750" indent="-285750">
              <a:buFontTx/>
              <a:buChar char="-"/>
            </a:pPr>
            <a:r>
              <a:rPr lang="en-GB" sz="2400" dirty="0"/>
              <a:t>Write the correct answer at the side</a:t>
            </a:r>
          </a:p>
        </p:txBody>
      </p:sp>
    </p:spTree>
    <p:extLst>
      <p:ext uri="{BB962C8B-B14F-4D97-AF65-F5344CB8AC3E}">
        <p14:creationId xmlns:p14="http://schemas.microsoft.com/office/powerpoint/2010/main" val="116660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1A1532-E6BF-4BAF-8CE5-E12D36C0F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697576"/>
              </p:ext>
            </p:extLst>
          </p:nvPr>
        </p:nvGraphicFramePr>
        <p:xfrm>
          <a:off x="208280" y="1344496"/>
          <a:ext cx="397764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5A796F7-1889-4493-A700-74D6A9C62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277833"/>
              </p:ext>
            </p:extLst>
          </p:nvPr>
        </p:nvGraphicFramePr>
        <p:xfrm>
          <a:off x="208280" y="3150016"/>
          <a:ext cx="397764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64E2A228-998A-4974-ACB1-CE26BC149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802703"/>
              </p:ext>
            </p:extLst>
          </p:nvPr>
        </p:nvGraphicFramePr>
        <p:xfrm>
          <a:off x="208280" y="4955536"/>
          <a:ext cx="543052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7B31A80C-9DFB-4052-B43B-EB36FA82B4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5029735"/>
              </p:ext>
            </p:extLst>
          </p:nvPr>
        </p:nvGraphicFramePr>
        <p:xfrm>
          <a:off x="6096000" y="1344496"/>
          <a:ext cx="397764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655B674-B367-4DC9-A34F-81EB44A9EA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950299"/>
              </p:ext>
            </p:extLst>
          </p:nvPr>
        </p:nvGraphicFramePr>
        <p:xfrm>
          <a:off x="6096000" y="3128528"/>
          <a:ext cx="543052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B93CA38-F7B5-4CA5-B9DF-037B2F48C96E}"/>
              </a:ext>
            </a:extLst>
          </p:cNvPr>
          <p:cNvSpPr txBox="1"/>
          <p:nvPr/>
        </p:nvSpPr>
        <p:spPr>
          <a:xfrm>
            <a:off x="1236980" y="331410"/>
            <a:ext cx="3373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* Can you spot any mistakes?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F7D5-FCDF-4615-88B3-435A3319CDB0}"/>
              </a:ext>
            </a:extLst>
          </p:cNvPr>
          <p:cNvSpPr txBox="1"/>
          <p:nvPr/>
        </p:nvSpPr>
        <p:spPr>
          <a:xfrm>
            <a:off x="6916420" y="344715"/>
            <a:ext cx="3373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* Can you fill in the gaps?</a:t>
            </a:r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E26232AA-47D7-4CB5-8D92-4808DC1AC9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270209"/>
              </p:ext>
            </p:extLst>
          </p:nvPr>
        </p:nvGraphicFramePr>
        <p:xfrm>
          <a:off x="6096000" y="4955536"/>
          <a:ext cx="5430520" cy="119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0AECE8E-35D9-49B2-A737-9D787934CF3E}"/>
              </a:ext>
            </a:extLst>
          </p:cNvPr>
          <p:cNvSpPr txBox="1"/>
          <p:nvPr/>
        </p:nvSpPr>
        <p:spPr>
          <a:xfrm>
            <a:off x="208280" y="833120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1) 24 x 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EF7BDE-979C-4E88-99A9-99DAC1029212}"/>
              </a:ext>
            </a:extLst>
          </p:cNvPr>
          <p:cNvSpPr txBox="1"/>
          <p:nvPr/>
        </p:nvSpPr>
        <p:spPr>
          <a:xfrm>
            <a:off x="208280" y="2666863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2) 32 x 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1992F7-FE63-4249-BB79-40F2C3BAC0A9}"/>
              </a:ext>
            </a:extLst>
          </p:cNvPr>
          <p:cNvSpPr txBox="1"/>
          <p:nvPr/>
        </p:nvSpPr>
        <p:spPr>
          <a:xfrm>
            <a:off x="208280" y="4472967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3) 426 x 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2103CF-E80C-4987-84C5-00DC7DCA9084}"/>
              </a:ext>
            </a:extLst>
          </p:cNvPr>
          <p:cNvSpPr txBox="1"/>
          <p:nvPr/>
        </p:nvSpPr>
        <p:spPr>
          <a:xfrm>
            <a:off x="6096000" y="811716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4) 68 x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94B025-6858-41F5-84D4-E981B221B0DC}"/>
              </a:ext>
            </a:extLst>
          </p:cNvPr>
          <p:cNvSpPr txBox="1"/>
          <p:nvPr/>
        </p:nvSpPr>
        <p:spPr>
          <a:xfrm>
            <a:off x="6096000" y="2679546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5) 823 x 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9F66B5-D6BF-4CC6-814B-4DDC51FEE6BA}"/>
              </a:ext>
            </a:extLst>
          </p:cNvPr>
          <p:cNvSpPr txBox="1"/>
          <p:nvPr/>
        </p:nvSpPr>
        <p:spPr>
          <a:xfrm>
            <a:off x="6096000" y="4450895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6) 192 x 4</a:t>
            </a:r>
          </a:p>
        </p:txBody>
      </p:sp>
    </p:spTree>
    <p:extLst>
      <p:ext uri="{BB962C8B-B14F-4D97-AF65-F5344CB8AC3E}">
        <p14:creationId xmlns:p14="http://schemas.microsoft.com/office/powerpoint/2010/main" val="1563709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1A1532-E6BF-4BAF-8CE5-E12D36C0F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290119"/>
              </p:ext>
            </p:extLst>
          </p:nvPr>
        </p:nvGraphicFramePr>
        <p:xfrm>
          <a:off x="208280" y="1242296"/>
          <a:ext cx="5430520" cy="970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38271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390939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5A796F7-1889-4493-A700-74D6A9C62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258379"/>
              </p:ext>
            </p:extLst>
          </p:nvPr>
        </p:nvGraphicFramePr>
        <p:xfrm>
          <a:off x="208280" y="3114070"/>
          <a:ext cx="3977640" cy="1429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51079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2510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2510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64E2A228-998A-4974-ACB1-CE26BC149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314205"/>
              </p:ext>
            </p:extLst>
          </p:nvPr>
        </p:nvGraphicFramePr>
        <p:xfrm>
          <a:off x="208280" y="5231469"/>
          <a:ext cx="3977640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B93CA38-F7B5-4CA5-B9DF-037B2F48C96E}"/>
              </a:ext>
            </a:extLst>
          </p:cNvPr>
          <p:cNvSpPr txBox="1"/>
          <p:nvPr/>
        </p:nvSpPr>
        <p:spPr>
          <a:xfrm>
            <a:off x="1236980" y="331410"/>
            <a:ext cx="3639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** Can you spot any mistakes?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F7D5-FCDF-4615-88B3-435A3319CDB0}"/>
              </a:ext>
            </a:extLst>
          </p:cNvPr>
          <p:cNvSpPr txBox="1"/>
          <p:nvPr/>
        </p:nvSpPr>
        <p:spPr>
          <a:xfrm>
            <a:off x="6916420" y="344715"/>
            <a:ext cx="3373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** Can you fill in the gaps?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7332E58B-A1B1-471B-963D-653898814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0416262"/>
              </p:ext>
            </p:extLst>
          </p:nvPr>
        </p:nvGraphicFramePr>
        <p:xfrm>
          <a:off x="6355080" y="1242296"/>
          <a:ext cx="5430520" cy="970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38271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390939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</a:tbl>
          </a:graphicData>
        </a:graphic>
      </p:graphicFrame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AA61C92D-A118-4DDA-9C81-415A1A0FB5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067420"/>
              </p:ext>
            </p:extLst>
          </p:nvPr>
        </p:nvGraphicFramePr>
        <p:xfrm>
          <a:off x="6355080" y="3114070"/>
          <a:ext cx="3977640" cy="1429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51079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25102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2510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A7AF73BF-239F-4689-BC8C-4E33315C04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950341"/>
              </p:ext>
            </p:extLst>
          </p:nvPr>
        </p:nvGraphicFramePr>
        <p:xfrm>
          <a:off x="6355080" y="5231469"/>
          <a:ext cx="5430519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22399">
                  <a:extLst>
                    <a:ext uri="{9D8B030D-6E8A-4147-A177-3AD203B41FA5}">
                      <a16:colId xmlns:a16="http://schemas.microsoft.com/office/drawing/2014/main" val="3331169393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4D141E0-4FA1-4283-97BA-00BE8CFA194D}"/>
              </a:ext>
            </a:extLst>
          </p:cNvPr>
          <p:cNvSpPr txBox="1"/>
          <p:nvPr/>
        </p:nvSpPr>
        <p:spPr>
          <a:xfrm>
            <a:off x="208280" y="833120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1) 826 x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0823E8-3BD1-4D6D-B217-D20B276CC60A}"/>
              </a:ext>
            </a:extLst>
          </p:cNvPr>
          <p:cNvSpPr txBox="1"/>
          <p:nvPr/>
        </p:nvSpPr>
        <p:spPr>
          <a:xfrm>
            <a:off x="208280" y="2627849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2) 24 x 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B42239-7832-45F2-B594-A2B82CC2CB8E}"/>
              </a:ext>
            </a:extLst>
          </p:cNvPr>
          <p:cNvSpPr txBox="1"/>
          <p:nvPr/>
        </p:nvSpPr>
        <p:spPr>
          <a:xfrm>
            <a:off x="208280" y="4660105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3) 36 x 12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AF7855-0DA8-4281-9768-C95CD3A51200}"/>
              </a:ext>
            </a:extLst>
          </p:cNvPr>
          <p:cNvSpPr txBox="1"/>
          <p:nvPr/>
        </p:nvSpPr>
        <p:spPr>
          <a:xfrm>
            <a:off x="6322060" y="744825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4) 722 x 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653438-45FB-4E11-A391-188565E2B9F6}"/>
              </a:ext>
            </a:extLst>
          </p:cNvPr>
          <p:cNvSpPr txBox="1"/>
          <p:nvPr/>
        </p:nvSpPr>
        <p:spPr>
          <a:xfrm>
            <a:off x="6322060" y="2617986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5) 18 x 33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CD0458-0F7A-4049-8CC8-202BEF632A29}"/>
              </a:ext>
            </a:extLst>
          </p:cNvPr>
          <p:cNvSpPr txBox="1"/>
          <p:nvPr/>
        </p:nvSpPr>
        <p:spPr>
          <a:xfrm>
            <a:off x="6355080" y="4660105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6) 742 x 23</a:t>
            </a:r>
          </a:p>
        </p:txBody>
      </p:sp>
    </p:spTree>
    <p:extLst>
      <p:ext uri="{BB962C8B-B14F-4D97-AF65-F5344CB8AC3E}">
        <p14:creationId xmlns:p14="http://schemas.microsoft.com/office/powerpoint/2010/main" val="118763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93CA38-F7B5-4CA5-B9DF-037B2F48C96E}"/>
              </a:ext>
            </a:extLst>
          </p:cNvPr>
          <p:cNvSpPr txBox="1"/>
          <p:nvPr/>
        </p:nvSpPr>
        <p:spPr>
          <a:xfrm>
            <a:off x="965200" y="331410"/>
            <a:ext cx="364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*** Can you spot any mistakes?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F7D5-FCDF-4615-88B3-435A3319CDB0}"/>
              </a:ext>
            </a:extLst>
          </p:cNvPr>
          <p:cNvSpPr txBox="1"/>
          <p:nvPr/>
        </p:nvSpPr>
        <p:spPr>
          <a:xfrm>
            <a:off x="6916420" y="344715"/>
            <a:ext cx="3373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*** Can you fill in the gaps?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D6F8FFCB-3DAC-4E86-9876-09C54F868B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987598"/>
              </p:ext>
            </p:extLst>
          </p:nvPr>
        </p:nvGraphicFramePr>
        <p:xfrm>
          <a:off x="208281" y="1279229"/>
          <a:ext cx="5430519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22399">
                  <a:extLst>
                    <a:ext uri="{9D8B030D-6E8A-4147-A177-3AD203B41FA5}">
                      <a16:colId xmlns:a16="http://schemas.microsoft.com/office/drawing/2014/main" val="3331169393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463FDDCA-3C4F-468F-979F-2664F47137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7903767"/>
              </p:ext>
            </p:extLst>
          </p:nvPr>
        </p:nvGraphicFramePr>
        <p:xfrm>
          <a:off x="246380" y="3278803"/>
          <a:ext cx="4008120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22D9F237-A7AC-4455-80BA-7E7CCD10B8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8258105"/>
              </p:ext>
            </p:extLst>
          </p:nvPr>
        </p:nvGraphicFramePr>
        <p:xfrm>
          <a:off x="208280" y="5300601"/>
          <a:ext cx="4008120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5" name="Table 4">
            <a:extLst>
              <a:ext uri="{FF2B5EF4-FFF2-40B4-BE49-F238E27FC236}">
                <a16:creationId xmlns:a16="http://schemas.microsoft.com/office/drawing/2014/main" id="{EC65E919-D1E9-4CBC-8CD6-F626D968A2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137793"/>
              </p:ext>
            </p:extLst>
          </p:nvPr>
        </p:nvGraphicFramePr>
        <p:xfrm>
          <a:off x="6095999" y="5300601"/>
          <a:ext cx="4008120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6" name="Table 4">
            <a:extLst>
              <a:ext uri="{FF2B5EF4-FFF2-40B4-BE49-F238E27FC236}">
                <a16:creationId xmlns:a16="http://schemas.microsoft.com/office/drawing/2014/main" id="{579F50AE-4396-4FC7-9660-ED3C7131A6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1502379"/>
              </p:ext>
            </p:extLst>
          </p:nvPr>
        </p:nvGraphicFramePr>
        <p:xfrm>
          <a:off x="6095999" y="3278803"/>
          <a:ext cx="4008120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0.4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7" name="Table 4">
            <a:extLst>
              <a:ext uri="{FF2B5EF4-FFF2-40B4-BE49-F238E27FC236}">
                <a16:creationId xmlns:a16="http://schemas.microsoft.com/office/drawing/2014/main" id="{289751A1-B4B9-4930-A6E9-0E0F6D630A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618653"/>
              </p:ext>
            </p:extLst>
          </p:nvPr>
        </p:nvGraphicFramePr>
        <p:xfrm>
          <a:off x="6096000" y="1257005"/>
          <a:ext cx="5430519" cy="1389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726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318834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22399">
                  <a:extLst>
                    <a:ext uri="{9D8B030D-6E8A-4147-A177-3AD203B41FA5}">
                      <a16:colId xmlns:a16="http://schemas.microsoft.com/office/drawing/2014/main" val="3331169393"/>
                    </a:ext>
                  </a:extLst>
                </a:gridCol>
              </a:tblGrid>
              <a:tr h="49280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40542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966453F-88ED-4745-A00B-CF6A770AD847}"/>
              </a:ext>
            </a:extLst>
          </p:cNvPr>
          <p:cNvSpPr txBox="1"/>
          <p:nvPr/>
        </p:nvSpPr>
        <p:spPr>
          <a:xfrm>
            <a:off x="208280" y="833120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1) 742 x 23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6CC83A-626A-48F6-BC7C-4A3D518D8CFB}"/>
              </a:ext>
            </a:extLst>
          </p:cNvPr>
          <p:cNvSpPr txBox="1"/>
          <p:nvPr/>
        </p:nvSpPr>
        <p:spPr>
          <a:xfrm>
            <a:off x="116840" y="2755247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2) 32 x 6.4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6BFF06-2E1B-4902-8142-C8A01ECA0819}"/>
              </a:ext>
            </a:extLst>
          </p:cNvPr>
          <p:cNvSpPr txBox="1"/>
          <p:nvPr/>
        </p:nvSpPr>
        <p:spPr>
          <a:xfrm>
            <a:off x="116840" y="4816712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3) 18 x 4.5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A1DC94-54FD-45D4-B204-40FED9AC955A}"/>
              </a:ext>
            </a:extLst>
          </p:cNvPr>
          <p:cNvSpPr txBox="1"/>
          <p:nvPr/>
        </p:nvSpPr>
        <p:spPr>
          <a:xfrm>
            <a:off x="6095999" y="794325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4) 414 x 16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36360C-B999-4E48-B32F-9AC0178ED158}"/>
              </a:ext>
            </a:extLst>
          </p:cNvPr>
          <p:cNvSpPr txBox="1"/>
          <p:nvPr/>
        </p:nvSpPr>
        <p:spPr>
          <a:xfrm>
            <a:off x="6095999" y="2767638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5) 48 x 2.4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14967F2-E5F4-411D-8A4E-206B3EF7C9F4}"/>
              </a:ext>
            </a:extLst>
          </p:cNvPr>
          <p:cNvSpPr txBox="1"/>
          <p:nvPr/>
        </p:nvSpPr>
        <p:spPr>
          <a:xfrm>
            <a:off x="6095999" y="4753856"/>
            <a:ext cx="2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6) 97 x 8.6</a:t>
            </a:r>
          </a:p>
        </p:txBody>
      </p:sp>
    </p:spTree>
    <p:extLst>
      <p:ext uri="{BB962C8B-B14F-4D97-AF65-F5344CB8AC3E}">
        <p14:creationId xmlns:p14="http://schemas.microsoft.com/office/powerpoint/2010/main" val="4263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296</Words>
  <Application>Microsoft Office PowerPoint</Application>
  <PresentationFormat>Widescreen</PresentationFormat>
  <Paragraphs>165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Example of “spot the mistake” questions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Taylor</dc:creator>
  <cp:lastModifiedBy>Heather Taylor</cp:lastModifiedBy>
  <cp:revision>6</cp:revision>
  <dcterms:created xsi:type="dcterms:W3CDTF">2021-01-06T15:17:25Z</dcterms:created>
  <dcterms:modified xsi:type="dcterms:W3CDTF">2021-01-08T10:56:34Z</dcterms:modified>
</cp:coreProperties>
</file>