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6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244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992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8677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51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97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65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81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76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483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88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2D32E-6186-4D8A-903B-4DEF2400176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E352BE7-D512-458E-9203-8FEA36402E4A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67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OYGBIV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Magnifying_glass_icon_mgx2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taist.com/blog/2011/09/boredom-distraction.html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kickasssuec.blogspot.com/2012/01/does-reading-martial-arts-books-enhance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77433-0419-47B2-9119-A586655E4F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Editing!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57C81-14D0-4FF9-9DE8-D9881E82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83882"/>
          </a:xfrm>
        </p:spPr>
        <p:txBody>
          <a:bodyPr/>
          <a:lstStyle/>
          <a:p>
            <a:r>
              <a:rPr lang="en-GB" dirty="0"/>
              <a:t>(The most important part of the writing process!)</a:t>
            </a:r>
          </a:p>
        </p:txBody>
      </p:sp>
    </p:spTree>
    <p:extLst>
      <p:ext uri="{BB962C8B-B14F-4D97-AF65-F5344CB8AC3E}">
        <p14:creationId xmlns:p14="http://schemas.microsoft.com/office/powerpoint/2010/main" val="395257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4F22E-34CF-4E0C-83BF-80DC4D71A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Rainbow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ACFDA-0160-4E77-94D6-EC203C171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477191"/>
            <a:ext cx="9603275" cy="345061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2800" dirty="0"/>
              <a:t>Underline each sentence you have written, in a different colour. Does it make sense? Does it need splitting into sentences that make sense? Is it too long?</a:t>
            </a:r>
          </a:p>
        </p:txBody>
      </p:sp>
      <p:pic>
        <p:nvPicPr>
          <p:cNvPr id="5" name="Picture 4" descr="A picture containing transport, balloon, colorful, sitting&#10;&#10;Description automatically generated">
            <a:extLst>
              <a:ext uri="{FF2B5EF4-FFF2-40B4-BE49-F238E27FC236}">
                <a16:creationId xmlns:a16="http://schemas.microsoft.com/office/drawing/2014/main" id="{64AD3D68-248D-449E-A65C-AA9ED2F477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67144" y="-27227"/>
            <a:ext cx="3829692" cy="191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43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A1DD5-51E3-42BF-8CA8-6EBDB5F0D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Capital letter hunt!</a:t>
            </a:r>
          </a:p>
        </p:txBody>
      </p:sp>
      <p:pic>
        <p:nvPicPr>
          <p:cNvPr id="5" name="Content Placeholder 4" descr="A picture containing mirror, food&#10;&#10;Description automatically generated">
            <a:extLst>
              <a:ext uri="{FF2B5EF4-FFF2-40B4-BE49-F238E27FC236}">
                <a16:creationId xmlns:a16="http://schemas.microsoft.com/office/drawing/2014/main" id="{86AD6D4A-DB5A-41A6-9ACD-C5BAFE35B7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533340" y="220345"/>
            <a:ext cx="2081231" cy="203745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9C3648-80FF-4D73-8652-686A1B497262}"/>
              </a:ext>
            </a:extLst>
          </p:cNvPr>
          <p:cNvSpPr txBox="1"/>
          <p:nvPr/>
        </p:nvSpPr>
        <p:spPr>
          <a:xfrm>
            <a:off x="721360" y="2184400"/>
            <a:ext cx="10190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4000" dirty="0"/>
              <a:t>Shade in every capital letter in your writing</a:t>
            </a:r>
          </a:p>
          <a:p>
            <a:endParaRPr lang="en-GB" sz="4000" dirty="0"/>
          </a:p>
          <a:p>
            <a:r>
              <a:rPr lang="en-GB" sz="4000" dirty="0"/>
              <a:t>2)Go back and check- Is it at the beginning of a sentence? Is it a name? No? Change it!</a:t>
            </a:r>
          </a:p>
        </p:txBody>
      </p:sp>
    </p:spTree>
    <p:extLst>
      <p:ext uri="{BB962C8B-B14F-4D97-AF65-F5344CB8AC3E}">
        <p14:creationId xmlns:p14="http://schemas.microsoft.com/office/powerpoint/2010/main" val="2775313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960E3-10E8-4CDC-8B4E-E184FBDB9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41681"/>
            <a:ext cx="10515600" cy="568960"/>
          </a:xfrm>
        </p:spPr>
        <p:txBody>
          <a:bodyPr/>
          <a:lstStyle/>
          <a:p>
            <a:r>
              <a:rPr lang="en-GB" dirty="0"/>
              <a:t>Sentence starter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3BF89-B291-4337-9873-9B38EAA7E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94560"/>
            <a:ext cx="10515600" cy="4582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Using a highlighter- underline the first word/phrase at the beginning of each sentence.</a:t>
            </a:r>
          </a:p>
          <a:p>
            <a:pPr marL="0" indent="0">
              <a:buNone/>
            </a:pPr>
            <a:r>
              <a:rPr lang="en-GB" sz="2400" b="1" dirty="0"/>
              <a:t>Are there lots of the same?</a:t>
            </a:r>
          </a:p>
          <a:p>
            <a:pPr marL="0" indent="0">
              <a:buNone/>
            </a:pPr>
            <a:r>
              <a:rPr lang="en-GB" sz="2400" i="1" dirty="0"/>
              <a:t>Then Then Then</a:t>
            </a:r>
          </a:p>
          <a:p>
            <a:pPr marL="0" indent="0">
              <a:buNone/>
            </a:pPr>
            <a:r>
              <a:rPr lang="en-GB" sz="2400" i="1" dirty="0"/>
              <a:t>I </a:t>
            </a:r>
            <a:r>
              <a:rPr lang="en-GB" sz="2400" i="1" dirty="0" err="1"/>
              <a:t>I</a:t>
            </a:r>
            <a:r>
              <a:rPr lang="en-GB" sz="2400" i="1" dirty="0"/>
              <a:t> </a:t>
            </a:r>
            <a:r>
              <a:rPr lang="en-GB" sz="2400" i="1" dirty="0" err="1"/>
              <a:t>I</a:t>
            </a:r>
            <a:endParaRPr lang="en-GB" sz="2400" i="1" dirty="0"/>
          </a:p>
          <a:p>
            <a:pPr marL="0" indent="0">
              <a:buNone/>
            </a:pPr>
            <a:r>
              <a:rPr lang="en-GB" sz="2400" i="1" dirty="0"/>
              <a:t>The </a:t>
            </a:r>
            <a:r>
              <a:rPr lang="en-GB" sz="2400" i="1" dirty="0" err="1"/>
              <a:t>The</a:t>
            </a:r>
            <a:r>
              <a:rPr lang="en-GB" sz="2400" i="1" dirty="0"/>
              <a:t> </a:t>
            </a:r>
            <a:r>
              <a:rPr lang="en-GB" sz="2400" i="1" dirty="0" err="1"/>
              <a:t>The</a:t>
            </a:r>
            <a:endParaRPr lang="en-GB" sz="2400" i="1" dirty="0"/>
          </a:p>
          <a:p>
            <a:pPr marL="0" indent="0">
              <a:buNone/>
            </a:pPr>
            <a:r>
              <a:rPr lang="en-GB" sz="2400" i="1" dirty="0"/>
              <a:t>And, But- starting sentences X!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AC7602-24F0-439F-9028-3140B40A5BAC}"/>
              </a:ext>
            </a:extLst>
          </p:cNvPr>
          <p:cNvSpPr/>
          <p:nvPr/>
        </p:nvSpPr>
        <p:spPr>
          <a:xfrm>
            <a:off x="4368800" y="3249136"/>
            <a:ext cx="75895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Have you used any fronted adverbials? Could you add any?</a:t>
            </a:r>
          </a:p>
          <a:p>
            <a:endParaRPr lang="en-GB" sz="2400" dirty="0"/>
          </a:p>
          <a:p>
            <a:r>
              <a:rPr lang="en-GB" sz="2400" dirty="0"/>
              <a:t>Where? How? When?</a:t>
            </a:r>
          </a:p>
          <a:p>
            <a:r>
              <a:rPr lang="en-GB" sz="2400" i="1" dirty="0"/>
              <a:t>- As the sunlight began to fade,</a:t>
            </a:r>
          </a:p>
          <a:p>
            <a:pPr>
              <a:buFontTx/>
              <a:buChar char="-"/>
            </a:pPr>
            <a:r>
              <a:rPr lang="en-GB" sz="2400" i="1" dirty="0"/>
              <a:t>In front of the colosseum,</a:t>
            </a:r>
          </a:p>
          <a:p>
            <a:pPr>
              <a:buFontTx/>
              <a:buChar char="-"/>
            </a:pPr>
            <a:r>
              <a:rPr lang="en-GB" sz="2400" i="1" dirty="0"/>
              <a:t>Grunting and sweating, </a:t>
            </a:r>
          </a:p>
        </p:txBody>
      </p:sp>
    </p:spTree>
    <p:extLst>
      <p:ext uri="{BB962C8B-B14F-4D97-AF65-F5344CB8AC3E}">
        <p14:creationId xmlns:p14="http://schemas.microsoft.com/office/powerpoint/2010/main" val="1371485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173F8-5D8D-482C-A4F6-AF793D11C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0362"/>
            <a:ext cx="10515600" cy="681354"/>
          </a:xfrm>
        </p:spPr>
        <p:txBody>
          <a:bodyPr/>
          <a:lstStyle/>
          <a:p>
            <a:r>
              <a:rPr lang="en-GB" dirty="0"/>
              <a:t>Boring word hunt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D0F04-3E54-4437-9056-AD64BCD5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44905"/>
            <a:ext cx="12192000" cy="50120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600" dirty="0"/>
              <a:t>THESE WORDS ARE BANNED!</a:t>
            </a:r>
          </a:p>
          <a:p>
            <a:r>
              <a:rPr lang="en-GB" sz="2800" dirty="0"/>
              <a:t>Looked</a:t>
            </a:r>
          </a:p>
          <a:p>
            <a:r>
              <a:rPr lang="en-GB" sz="2800" dirty="0"/>
              <a:t>Went</a:t>
            </a:r>
          </a:p>
          <a:p>
            <a:r>
              <a:rPr lang="en-GB" sz="2800" dirty="0"/>
              <a:t>Walked</a:t>
            </a:r>
          </a:p>
          <a:p>
            <a:r>
              <a:rPr lang="en-GB" sz="2800" dirty="0"/>
              <a:t>Big</a:t>
            </a:r>
          </a:p>
          <a:p>
            <a:r>
              <a:rPr lang="en-GB" sz="2800" dirty="0"/>
              <a:t>Small</a:t>
            </a:r>
          </a:p>
          <a:p>
            <a:r>
              <a:rPr lang="en-GB" sz="2800" dirty="0"/>
              <a:t>Old</a:t>
            </a:r>
          </a:p>
          <a:p>
            <a:r>
              <a:rPr lang="en-GB" sz="2800" dirty="0"/>
              <a:t>Scared</a:t>
            </a:r>
          </a:p>
        </p:txBody>
      </p:sp>
      <p:pic>
        <p:nvPicPr>
          <p:cNvPr id="5" name="Picture 4" descr="A child holding a baby&#10;&#10;Description automatically generated">
            <a:extLst>
              <a:ext uri="{FF2B5EF4-FFF2-40B4-BE49-F238E27FC236}">
                <a16:creationId xmlns:a16="http://schemas.microsoft.com/office/drawing/2014/main" id="{C90CD4C3-C604-41D8-A6AE-98DC80C0FE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711440" y="2251147"/>
            <a:ext cx="4196080" cy="279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979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9D1A-5B25-4CA8-9A05-FA2EF1ADC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Final read through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0D36-CC08-472B-94A5-332C6F00C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0480"/>
            <a:ext cx="10515600" cy="42875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/>
              <a:t>Does it make sense?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/>
              <a:t>Can you tick off each bit of your checklist?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/>
              <a:t>Are you happy?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/>
              <a:t>Will this WOW me?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/>
              <a:t>Title?</a:t>
            </a:r>
          </a:p>
        </p:txBody>
      </p:sp>
      <p:pic>
        <p:nvPicPr>
          <p:cNvPr id="5" name="Picture 4" descr="A large brown dog lying on the ground&#10;&#10;Description automatically generated">
            <a:extLst>
              <a:ext uri="{FF2B5EF4-FFF2-40B4-BE49-F238E27FC236}">
                <a16:creationId xmlns:a16="http://schemas.microsoft.com/office/drawing/2014/main" id="{BF834282-F96F-4596-83BC-0D1C94597A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593667" y="3616414"/>
            <a:ext cx="3476414" cy="232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3905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</TotalTime>
  <Words>205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</vt:lpstr>
      <vt:lpstr>Gallery</vt:lpstr>
      <vt:lpstr>Editing!</vt:lpstr>
      <vt:lpstr>Rainbow sentences</vt:lpstr>
      <vt:lpstr>Capital letter hunt!</vt:lpstr>
      <vt:lpstr>Sentence starter check</vt:lpstr>
      <vt:lpstr>Boring word hunt</vt:lpstr>
      <vt:lpstr>Final read through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Editing!</dc:title>
  <dc:creator>Heather Taylor</dc:creator>
  <cp:lastModifiedBy>Heather Taylor</cp:lastModifiedBy>
  <cp:revision>3</cp:revision>
  <dcterms:created xsi:type="dcterms:W3CDTF">2020-10-18T11:44:30Z</dcterms:created>
  <dcterms:modified xsi:type="dcterms:W3CDTF">2021-01-06T14:51:55Z</dcterms:modified>
</cp:coreProperties>
</file>