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ED5129-5BCA-474F-94A7-9222E2A1B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FAD15B1-5D53-401E-B376-B4E4EECD519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48D7E-3693-4842-811C-4960551A8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C4658E-821A-478D-AE73-F1DEA799D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94A705-48EB-4F9D-AD4C-3226A10E0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27551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D948AC-AF8E-4F7B-BAB8-707EEF6065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A56E6E2-7B9C-4E84-8A19-808312C1D9C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BEBAE5-195D-461B-9A2D-D7FC73B0F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4FDF9B-D2C2-4C60-BA50-2CAE155F03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F4C16-574B-40E8-A628-FFB06DAC9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75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6DEC14-1D1C-4AA6-931B-F7701418389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2123CC-B84E-4FF3-8E4D-D65E2FEA65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A90501-E295-4D82-AB31-DBCB48B664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2DDDCD-C199-40C0-92B9-DC6CD68045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9C2B4D-CB34-4582-A3FA-3229BD6DE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727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73F30-71E3-402E-9575-EEAFA9A878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12FF2-80A1-4508-925D-BF5CF7DF88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E736B7-B7B6-456E-B118-CC3474A59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A4861B-6D80-4F1B-964A-F764EB5FB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475FA06-8F4B-4E63-BEA6-C801E511C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48463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0CD694-A461-4652-B156-206692128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B0F26E-201D-4B54-847F-04B990F3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B24D3-7378-4EEA-9082-A32C27CCC4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4BB8569-BA64-4049-BDF4-404C35D776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835D0C-D11A-4852-8025-A3F6E599D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898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CD178B-E645-4545-B0CA-95D2EE0A34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E6CE1C-2C3E-464A-B0B0-4CF291A53F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9B8E89C-F1AE-408F-9F0C-6BB6D1C481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B7298F-6580-48C0-96F3-D21F165864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40D53F-8BBE-4574-BD0A-359B551CD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32442E-C988-4C9C-956A-16BDA9404D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3149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02CFA-7F3E-4077-AD57-78A005903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A52EB6-037B-42AF-A54C-5130349F43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FCB8097-6212-4C16-96BA-B44EA62973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F702D4-243B-4AC8-B750-98257AEC267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3E41289-AB67-4A79-89DE-287DFC6A23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41D6075-CB4E-4F5A-9CDE-7355310EDD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FC68139-C587-46A3-83B1-B67B32E89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0938E73-B879-4CEE-95EA-94A744EA98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0985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CC5A2-1D2E-4DCB-A032-D36867DE9D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7E9409F-25BA-4F5D-B322-88F12D0CB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9D5448C-EA5C-4060-9C72-63EA9D49A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29B3F2-4981-4A72-A4E9-F478AD7E0A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15043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5104C45-E1B0-4830-8535-5C3B17746C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BF8E41-9B65-473C-AF21-F01CF7DB6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FEC9E54-F319-4DD6-8349-3222AD4C2E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618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DA54D-63D8-4B33-AAEC-77D1539E6B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323396-CC86-4620-B7A0-E868701AC9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A93C3C-A859-4E55-816F-82B4D806F2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BDDA42-5B40-49C6-80BF-AAA17FE14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054D4A-3111-4178-B0EB-E62CA1194E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3B2A3C-AB9A-4FA7-96C1-37117947B0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047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824FB-7168-4044-8AB0-3BA44B525B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68043F-97D7-43F3-8AE6-F8D59EC0C4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452C93-96FB-40F3-9D3D-24ED2577AD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E9D78D-9AFD-49F4-9595-3FF783535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4D6978-8827-4651-BBC8-6ED58D922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1373EB-2B3F-43D1-85A7-0892A5E5FB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42213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1685893-9DF2-438A-BFF4-EE2ABDF8B2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169938F-CA65-4654-A4EC-DD5F9A86AE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4CBCB-66DB-498E-B26B-8E510680C2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C5B819-16A0-409C-9B90-1E35604F7450}" type="datetimeFigureOut">
              <a:rPr lang="en-GB" smtClean="0"/>
              <a:t>06/01/2021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F9A94-506A-479F-B2FA-ABF3BC9C0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6024CB-8E3A-42E9-8D39-7DF2D156989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D0BE3-B9A2-4FC0-9A85-067FCEAAD18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804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41A1532-E6BF-4BAF-8CE5-E12D36C0F094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08280" y="3625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6" name="Table 4">
            <a:extLst>
              <a:ext uri="{FF2B5EF4-FFF2-40B4-BE49-F238E27FC236}">
                <a16:creationId xmlns:a16="http://schemas.microsoft.com/office/drawing/2014/main" id="{240A7FEC-9C9D-4738-80A0-EAD3C0646143}"/>
              </a:ext>
            </a:extLst>
          </p:cNvPr>
          <p:cNvGraphicFramePr>
            <a:graphicFrameLocks/>
          </p:cNvGraphicFramePr>
          <p:nvPr/>
        </p:nvGraphicFramePr>
        <p:xfrm>
          <a:off x="6096000" y="3625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7" name="Table 4">
            <a:extLst>
              <a:ext uri="{FF2B5EF4-FFF2-40B4-BE49-F238E27FC236}">
                <a16:creationId xmlns:a16="http://schemas.microsoft.com/office/drawing/2014/main" id="{05A796F7-1889-4493-A700-74D6A9C62AC7}"/>
              </a:ext>
            </a:extLst>
          </p:cNvPr>
          <p:cNvGraphicFramePr>
            <a:graphicFrameLocks/>
          </p:cNvGraphicFramePr>
          <p:nvPr/>
        </p:nvGraphicFramePr>
        <p:xfrm>
          <a:off x="208280" y="24961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8" name="Table 4">
            <a:extLst>
              <a:ext uri="{FF2B5EF4-FFF2-40B4-BE49-F238E27FC236}">
                <a16:creationId xmlns:a16="http://schemas.microsoft.com/office/drawing/2014/main" id="{64E2A228-998A-4974-ACB1-CE26BC1491B5}"/>
              </a:ext>
            </a:extLst>
          </p:cNvPr>
          <p:cNvGraphicFramePr>
            <a:graphicFrameLocks/>
          </p:cNvGraphicFramePr>
          <p:nvPr/>
        </p:nvGraphicFramePr>
        <p:xfrm>
          <a:off x="208280" y="46297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9" name="Table 4">
            <a:extLst>
              <a:ext uri="{FF2B5EF4-FFF2-40B4-BE49-F238E27FC236}">
                <a16:creationId xmlns:a16="http://schemas.microsoft.com/office/drawing/2014/main" id="{7B31A80C-9DFB-4052-B43B-EB36FA82B443}"/>
              </a:ext>
            </a:extLst>
          </p:cNvPr>
          <p:cNvGraphicFramePr>
            <a:graphicFrameLocks/>
          </p:cNvGraphicFramePr>
          <p:nvPr/>
        </p:nvGraphicFramePr>
        <p:xfrm>
          <a:off x="6096000" y="24961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  <p:graphicFrame>
        <p:nvGraphicFramePr>
          <p:cNvPr id="10" name="Table 4">
            <a:extLst>
              <a:ext uri="{FF2B5EF4-FFF2-40B4-BE49-F238E27FC236}">
                <a16:creationId xmlns:a16="http://schemas.microsoft.com/office/drawing/2014/main" id="{3655B674-B367-4DC9-A34F-81EB44A9EACE}"/>
              </a:ext>
            </a:extLst>
          </p:cNvPr>
          <p:cNvGraphicFramePr>
            <a:graphicFrameLocks/>
          </p:cNvGraphicFramePr>
          <p:nvPr/>
        </p:nvGraphicFramePr>
        <p:xfrm>
          <a:off x="6096000" y="4629784"/>
          <a:ext cx="5430520" cy="1791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0502">
                  <a:extLst>
                    <a:ext uri="{9D8B030D-6E8A-4147-A177-3AD203B41FA5}">
                      <a16:colId xmlns:a16="http://schemas.microsoft.com/office/drawing/2014/main" val="1121562246"/>
                    </a:ext>
                  </a:extLst>
                </a:gridCol>
                <a:gridCol w="1594098">
                  <a:extLst>
                    <a:ext uri="{9D8B030D-6E8A-4147-A177-3AD203B41FA5}">
                      <a16:colId xmlns:a16="http://schemas.microsoft.com/office/drawing/2014/main" val="2277299458"/>
                    </a:ext>
                  </a:extLst>
                </a:gridCol>
                <a:gridCol w="1463040">
                  <a:extLst>
                    <a:ext uri="{9D8B030D-6E8A-4147-A177-3AD203B41FA5}">
                      <a16:colId xmlns:a16="http://schemas.microsoft.com/office/drawing/2014/main" val="3412032214"/>
                    </a:ext>
                  </a:extLst>
                </a:gridCol>
                <a:gridCol w="1452880">
                  <a:extLst>
                    <a:ext uri="{9D8B030D-6E8A-4147-A177-3AD203B41FA5}">
                      <a16:colId xmlns:a16="http://schemas.microsoft.com/office/drawing/2014/main" val="1535748922"/>
                    </a:ext>
                  </a:extLst>
                </a:gridCol>
              </a:tblGrid>
              <a:tr h="597112">
                <a:tc>
                  <a:txBody>
                    <a:bodyPr/>
                    <a:lstStyle/>
                    <a:p>
                      <a:pPr algn="ctr"/>
                      <a:r>
                        <a:rPr lang="en-GB" sz="3200" dirty="0"/>
                        <a:t>X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23841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61833047"/>
                  </a:ext>
                </a:extLst>
              </a:tr>
              <a:tr h="597112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7237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637096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BB8A6C-CF32-420D-9AFA-7AC7A65DD072}"/>
              </a:ext>
            </a:extLst>
          </p:cNvPr>
          <p:cNvSpPr txBox="1"/>
          <p:nvPr/>
        </p:nvSpPr>
        <p:spPr>
          <a:xfrm>
            <a:off x="40640" y="1046479"/>
            <a:ext cx="3108960" cy="5632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*</a:t>
            </a:r>
          </a:p>
          <a:p>
            <a:r>
              <a:rPr lang="en-GB" sz="3600" dirty="0"/>
              <a:t>3digit by 1digit</a:t>
            </a:r>
          </a:p>
          <a:p>
            <a:endParaRPr lang="en-GB" sz="3600" dirty="0"/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242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463 x 9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186 x 5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942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633 x 4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421 x 8 =</a:t>
            </a:r>
          </a:p>
          <a:p>
            <a:pPr marL="342900" indent="-342900">
              <a:buFont typeface="+mj-lt"/>
              <a:buAutoNum type="arabicParenR"/>
            </a:pPr>
            <a:endParaRPr lang="en-GB" sz="3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437AC23-AEF8-4654-ABFE-1B00F67EDF9F}"/>
              </a:ext>
            </a:extLst>
          </p:cNvPr>
          <p:cNvSpPr txBox="1"/>
          <p:nvPr/>
        </p:nvSpPr>
        <p:spPr>
          <a:xfrm>
            <a:off x="3159760" y="1046478"/>
            <a:ext cx="3108960" cy="5632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**</a:t>
            </a:r>
          </a:p>
          <a:p>
            <a:r>
              <a:rPr lang="en-GB" sz="3600" dirty="0"/>
              <a:t>2digit by 2digit</a:t>
            </a:r>
          </a:p>
          <a:p>
            <a:endParaRPr lang="en-GB" sz="3600" dirty="0"/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24 x 36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46 x 91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18 x 52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92 x 33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63 x 46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41 x 82 =</a:t>
            </a:r>
          </a:p>
          <a:p>
            <a:pPr marL="342900" indent="-342900">
              <a:buFont typeface="+mj-lt"/>
              <a:buAutoNum type="arabicParenR"/>
            </a:pPr>
            <a:endParaRPr lang="en-GB" sz="3600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E23745-FC73-49EF-9F22-9EFC7F408E87}"/>
              </a:ext>
            </a:extLst>
          </p:cNvPr>
          <p:cNvSpPr txBox="1"/>
          <p:nvPr/>
        </p:nvSpPr>
        <p:spPr>
          <a:xfrm>
            <a:off x="6248400" y="1046479"/>
            <a:ext cx="2966720" cy="563231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****</a:t>
            </a:r>
          </a:p>
          <a:p>
            <a:pPr algn="ctr"/>
            <a:r>
              <a:rPr lang="en-GB" sz="3600" dirty="0"/>
              <a:t>Mix!</a:t>
            </a:r>
          </a:p>
          <a:p>
            <a:endParaRPr lang="en-GB" sz="3600" dirty="0"/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242 x 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46 x 9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186 x 5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92 x 33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633 x 46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41 x 82 =</a:t>
            </a:r>
          </a:p>
          <a:p>
            <a:pPr marL="342900" indent="-342900">
              <a:buFont typeface="+mj-lt"/>
              <a:buAutoNum type="arabicParenR"/>
            </a:pPr>
            <a:endParaRPr lang="en-GB" sz="3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FBB803E-CCBB-4AB4-A9D7-F9367D6581A1}"/>
              </a:ext>
            </a:extLst>
          </p:cNvPr>
          <p:cNvSpPr txBox="1"/>
          <p:nvPr/>
        </p:nvSpPr>
        <p:spPr>
          <a:xfrm>
            <a:off x="9235440" y="1036319"/>
            <a:ext cx="2966720" cy="5570756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****</a:t>
            </a:r>
          </a:p>
          <a:p>
            <a:pPr algn="ctr"/>
            <a:r>
              <a:rPr lang="en-GB" sz="3200" dirty="0"/>
              <a:t>2digit by tenths</a:t>
            </a:r>
          </a:p>
          <a:p>
            <a:endParaRPr lang="en-GB" sz="3600" dirty="0"/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24 x 3.2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46 x 1.3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16 x 4.8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92 x 6.3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33 x 5.2 =</a:t>
            </a:r>
          </a:p>
          <a:p>
            <a:pPr marL="342900" indent="-342900">
              <a:buFont typeface="+mj-lt"/>
              <a:buAutoNum type="arabicParenR"/>
            </a:pPr>
            <a:r>
              <a:rPr lang="en-GB" sz="3600" dirty="0"/>
              <a:t>41 x 3.9 =</a:t>
            </a:r>
          </a:p>
          <a:p>
            <a:pPr marL="342900" indent="-342900">
              <a:buFont typeface="+mj-lt"/>
              <a:buAutoNum type="arabicParenR"/>
            </a:pP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2084092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117</Words>
  <Application>Microsoft Office PowerPoint</Application>
  <PresentationFormat>Widescreen</PresentationFormat>
  <Paragraphs>42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Taylor</dc:creator>
  <cp:lastModifiedBy>Heather Taylor</cp:lastModifiedBy>
  <cp:revision>1</cp:revision>
  <dcterms:created xsi:type="dcterms:W3CDTF">2021-01-06T14:41:42Z</dcterms:created>
  <dcterms:modified xsi:type="dcterms:W3CDTF">2021-01-06T14:47:43Z</dcterms:modified>
</cp:coreProperties>
</file>