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187"/>
  </p:normalViewPr>
  <p:slideViewPr>
    <p:cSldViewPr snapToGrid="0" snapToObjects="1">
      <p:cViewPr varScale="1">
        <p:scale>
          <a:sx n="96" d="100"/>
          <a:sy n="96" d="100"/>
        </p:scale>
        <p:origin x="6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75EBB-FB2E-BC46-94C6-2A99114778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054E55-E579-1449-BBB5-4F5D45A609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34C23-7DD2-414B-8FC6-62E10258C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5A6B7-49BE-EE4A-A11B-498A00942BAB}" type="datetimeFigureOut">
              <a:rPr lang="en-US" smtClean="0"/>
              <a:t>1/10/21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3F099-EFB3-8B47-B55A-A14EEA960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34D69-5F88-5B45-B3A9-A717F4526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B459F-1326-E345-90E2-809B0CD54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84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ED518-017E-F848-8154-A27684BD7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00D6D2-B8FA-D142-91F5-842DEEAD45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1650D-9E7C-E947-AAC1-9B1ABDCF1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5A6B7-49BE-EE4A-A11B-498A00942BAB}" type="datetimeFigureOut">
              <a:rPr lang="en-US" smtClean="0"/>
              <a:t>1/10/21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6CB5C-D64E-984D-8823-4589132F6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CD1F03-C0D3-2245-A6A8-724D4998E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B459F-1326-E345-90E2-809B0CD54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203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5E97E1-BA9A-6848-96E2-6C5B4BF74C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0FE427-1B12-0E48-BAFA-CDA91FC7BB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F9B44-31B5-644E-9769-D13A9441A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5A6B7-49BE-EE4A-A11B-498A00942BAB}" type="datetimeFigureOut">
              <a:rPr lang="en-US" smtClean="0"/>
              <a:t>1/10/21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77551E-16BD-8C4B-9857-54E10EE09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083D8-BF9A-5E4D-9F36-A01DA7257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B459F-1326-E345-90E2-809B0CD54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6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BBCB1-E667-CA4F-872D-2D969DC5C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1E044-0A6B-7148-8349-A43890016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8524E-F667-9243-BCE9-BDA5E84EF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5A6B7-49BE-EE4A-A11B-498A00942BAB}" type="datetimeFigureOut">
              <a:rPr lang="en-US" smtClean="0"/>
              <a:t>1/10/21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A9BF9-B952-7F40-A50B-53C4EF7FC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24E1BD-5DF2-F14C-B68E-C409E6D96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B459F-1326-E345-90E2-809B0CD54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8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9315F-29FC-F84D-8CDB-854CBA846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C378F9-D833-264C-B1F1-00CE74BB0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15258-6872-9E4F-9489-E5DFA45CE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5A6B7-49BE-EE4A-A11B-498A00942BAB}" type="datetimeFigureOut">
              <a:rPr lang="en-US" smtClean="0"/>
              <a:t>1/10/21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D8248-AB60-BC45-9433-980BDAC58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06AF01-4793-944D-9FAE-896C140C2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B459F-1326-E345-90E2-809B0CD54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5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6066D-DA5E-6243-B234-805C86D88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C1680-CB4D-A84B-A2BD-0D70DA01D7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AA9684-3E23-224E-BCF4-C2FE8F02FC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034EC0-A8A9-FE40-8D2E-575DA9191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5A6B7-49BE-EE4A-A11B-498A00942BAB}" type="datetimeFigureOut">
              <a:rPr lang="en-US" smtClean="0"/>
              <a:t>1/10/21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0B43F1-7FB0-4647-AD05-6436968B1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5662B5-6BE9-7C4A-82B3-AAB2D0E17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B459F-1326-E345-90E2-809B0CD54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84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B2D2D-2CDE-B24E-97D7-0F4B9747F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2F5180-900B-144B-8ECB-57B8440AA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9C9A31-55BF-ED46-BB51-BD98DB79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654A4A-71D9-4B40-9B05-A5760DA61E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7710CD-C370-D248-AACF-F0FDD37086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4F2A8F-842B-1248-8B3F-A94433735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5A6B7-49BE-EE4A-A11B-498A00942BAB}" type="datetimeFigureOut">
              <a:rPr lang="en-US" smtClean="0"/>
              <a:t>1/10/21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BA27CB-0872-7441-B434-C0AFA47CA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30A4F9-25F3-1F4A-BDB6-88DA18EFF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B459F-1326-E345-90E2-809B0CD54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441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50983-C2EB-E544-9D79-14A7B8EDF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617112-BAFA-2940-BA59-14C5BC604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5A6B7-49BE-EE4A-A11B-498A00942BAB}" type="datetimeFigureOut">
              <a:rPr lang="en-US" smtClean="0"/>
              <a:t>1/10/21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F68576-D33A-0C40-A0EE-030F77315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6EAF4E-50FD-1540-B64F-CAEEBF67B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B459F-1326-E345-90E2-809B0CD54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460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6770AA-5C8A-8248-9554-84328076F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5A6B7-49BE-EE4A-A11B-498A00942BAB}" type="datetimeFigureOut">
              <a:rPr lang="en-US" smtClean="0"/>
              <a:t>1/10/21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C68628-7217-5042-A359-354CF63C1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0931C8-EA74-B842-8EDD-D252D2634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B459F-1326-E345-90E2-809B0CD54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553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F35AC-FA6B-EA4B-AD82-6419BBA14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88D91-5037-9C40-8743-60EACE2E1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2AB43D-2241-2049-A829-014634B25C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546710-0C0C-474A-9E7F-42F07898F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5A6B7-49BE-EE4A-A11B-498A00942BAB}" type="datetimeFigureOut">
              <a:rPr lang="en-US" smtClean="0"/>
              <a:t>1/10/21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405B27-29CB-6F4F-9CD5-61DEFCF27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8A0962-2BD1-374E-92C1-07D3AB67E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B459F-1326-E345-90E2-809B0CD54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688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E70B5-F2C3-354B-ADDC-673E2A1A8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DA127E-08AA-C44A-A219-B8C4A3ABC4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D5BC72-B982-1444-B119-51D033B85A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423300-F339-2B40-BA29-9FF0CE248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5A6B7-49BE-EE4A-A11B-498A00942BAB}" type="datetimeFigureOut">
              <a:rPr lang="en-US" smtClean="0"/>
              <a:t>1/10/21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64E0DD-D76E-0941-95BA-A49D29FB4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74F6FD-4C8F-B842-AEF3-5C63F600D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B459F-1326-E345-90E2-809B0CD54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147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A11BA5-323E-2243-911D-F80BF6BFF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9B03FC-6840-234A-9E28-3F19BDDA6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B5BB2-9C7E-4640-B4D1-5C2BA15527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5A6B7-49BE-EE4A-A11B-498A00942BAB}" type="datetimeFigureOut">
              <a:rPr lang="en-US" smtClean="0"/>
              <a:t>1/10/21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BF4E-9ECC-9E45-8CA7-ADAA2E0830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ECC97-8C6C-7740-A58C-F107739828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B459F-1326-E345-90E2-809B0CD54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842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QHaPPNr6zc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B8455-0057-CB47-9C6A-818A9E9DCB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7963"/>
            <a:ext cx="9144000" cy="1090750"/>
          </a:xfrm>
        </p:spPr>
        <p:txBody>
          <a:bodyPr/>
          <a:lstStyle/>
          <a:p>
            <a:r>
              <a:rPr lang="en-US" u="sng" dirty="0"/>
              <a:t>Monday 11</a:t>
            </a:r>
            <a:r>
              <a:rPr lang="en-US" u="sng" baseline="30000" dirty="0"/>
              <a:t>th</a:t>
            </a:r>
            <a:r>
              <a:rPr lang="en-US" u="sng" dirty="0"/>
              <a:t> January 2021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409379-DFBA-2D4A-8BED-D3E6A21F7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411" y="1537252"/>
            <a:ext cx="4571197" cy="49501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A7FAFB-A2BF-BA4D-B3EF-7A6E9BE894C8}"/>
              </a:ext>
            </a:extLst>
          </p:cNvPr>
          <p:cNvSpPr txBox="1"/>
          <p:nvPr/>
        </p:nvSpPr>
        <p:spPr>
          <a:xfrm>
            <a:off x="7050157" y="2610678"/>
            <a:ext cx="46515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listen to the story please visit</a:t>
            </a:r>
          </a:p>
          <a:p>
            <a:r>
              <a:rPr lang="en-US" dirty="0">
                <a:hlinkClick r:id="rId3"/>
              </a:rPr>
              <a:t>https://www.youtube.com/watch?v=nQHaPPNr6zc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Please ask an adult before clicking on any links. </a:t>
            </a:r>
          </a:p>
        </p:txBody>
      </p:sp>
    </p:spTree>
    <p:extLst>
      <p:ext uri="{BB962C8B-B14F-4D97-AF65-F5344CB8AC3E}">
        <p14:creationId xmlns:p14="http://schemas.microsoft.com/office/powerpoint/2010/main" val="3571149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1A7FAFB-A2BF-BA4D-B3EF-7A6E9BE894C8}"/>
              </a:ext>
            </a:extLst>
          </p:cNvPr>
          <p:cNvSpPr txBox="1"/>
          <p:nvPr/>
        </p:nvSpPr>
        <p:spPr>
          <a:xfrm>
            <a:off x="384314" y="251792"/>
            <a:ext cx="1134386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questions are all on our online learning page and uploaded onto Seesaw.</a:t>
            </a:r>
          </a:p>
          <a:p>
            <a:r>
              <a:rPr lang="en-US" dirty="0"/>
              <a:t> </a:t>
            </a:r>
            <a:endParaRPr lang="en-US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E74E3D-776A-2C41-BF21-F80412921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8037" y="844548"/>
            <a:ext cx="3242642" cy="14973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AC03E8-6A06-5346-A6F2-CF0B1015B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3874" y="2593706"/>
            <a:ext cx="4150967" cy="15577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5D3CDD1-AA61-4043-B176-228D07229C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7767" y="4403276"/>
            <a:ext cx="4197074" cy="21267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04BD6D4-F37E-7349-BBD4-FFAB95900C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411" y="1179443"/>
            <a:ext cx="4571197" cy="495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737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BE74E3D-776A-2C41-BF21-F80412921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7306" y="4674426"/>
            <a:ext cx="4427333" cy="20444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BBC746-1FA8-FD4C-B7A5-EA8462028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870" y="0"/>
            <a:ext cx="10005391" cy="488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331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BBC746-1FA8-FD4C-B7A5-EA8462028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870" y="0"/>
            <a:ext cx="10005391" cy="48806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CA4456-58A5-1545-80E3-2C797BD6B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8100" y="4700802"/>
            <a:ext cx="5271498" cy="197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088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BBC746-1FA8-FD4C-B7A5-EA8462028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870" y="0"/>
            <a:ext cx="10005391" cy="48806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DF0D6B-6F07-E74F-8FC4-2BC31F2D2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836" y="4390025"/>
            <a:ext cx="4661210" cy="236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268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49</Words>
  <Application>Microsoft Macintosh PowerPoint</Application>
  <PresentationFormat>Widescreen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Monday 11th January 2021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11th January 2021</dc:title>
  <dc:creator>L Bass</dc:creator>
  <cp:lastModifiedBy>L Bass</cp:lastModifiedBy>
  <cp:revision>2</cp:revision>
  <dcterms:created xsi:type="dcterms:W3CDTF">2021-01-10T11:16:11Z</dcterms:created>
  <dcterms:modified xsi:type="dcterms:W3CDTF">2021-01-10T11:38:15Z</dcterms:modified>
</cp:coreProperties>
</file>