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52"/>
  </p:normalViewPr>
  <p:slideViewPr>
    <p:cSldViewPr snapToGrid="0" snapToObjects="1">
      <p:cViewPr varScale="1">
        <p:scale>
          <a:sx n="76" d="100"/>
          <a:sy n="76" d="100"/>
        </p:scale>
        <p:origin x="21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F276-8747-3748-9AB2-AED0C205DF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B37EE0-5859-9246-942B-EF517A210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7CC3D-C5F0-0242-BD00-63208FEA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F6BED-D765-7548-9E62-D7F63BA72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9D8D9-CD57-8748-86AF-27914E4FB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3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4A214-06CB-9E4C-B300-879E84D64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65529-A180-4240-9566-F95BE13DC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97812-A7A1-144C-A044-3528D68D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FBF017-CA36-4A4E-8031-475379442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F9B611-BAFE-DF4E-925B-AC8653FC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789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CD71CC-BBCB-254F-9F98-F00D0918FE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DB7D10-DDA4-CE49-B937-E55F2AEBB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5B63E-A59F-5F43-A79C-5BB0D119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49F0E-4C7B-D84E-8B22-4D19D757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0B514-ABA0-7F44-A8A3-EFC18FAF5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263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36076-F79A-0A44-B2A9-7E046E448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6CF2B-4FE8-7147-AB46-F55C60C35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F5720-8AAF-4A40-B12C-ED49C61B0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2E295-CCD0-F048-9708-297A1ABBE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3021B-EABE-7E4C-AA9B-1AB19198B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98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82A5C-EDF0-9B46-AC0F-29708B95E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028B8-6F73-1B4F-8943-E54BC5FB0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FE21EC-06E3-124A-A5CA-97495D550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EADA9-744A-674D-BE12-EA484544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C22BC-E70E-8F49-9798-B8374B949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41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07526-8E1E-5F48-8909-C68E365B3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11074-CC4B-504E-BA66-990CF24B9A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957FD-0A2E-2649-BE9F-DA25365F1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B0170-EBE4-0140-AAF6-F242649C2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DA605-1811-C34F-9050-C41F69C1A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DDA79-1F7C-3E48-BAD6-FB67BBFA8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73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BF24D-BEE2-A543-920F-CE991C1FA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93F9B3-4C28-0646-918E-4BE339B64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CFEE62-FC68-D045-8549-C158F70B61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B9605-7A4B-084E-A103-534F06ACD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89EFA6-4F2B-BD4F-8B4F-BFEC204A9E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5220BC-8E1F-6B48-8CC9-BFB9F31A0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0B9F91-6F7A-B947-852F-80C7609A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73BADE-4FCB-FF43-AA9C-D0961AB9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0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A3BE2-3CB0-DB43-B183-50D43373A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B773D7-A045-FB46-8EE5-F80BD1CA2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1E47B-AEC8-7A4E-8C65-2ADCA8D8E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DE91E4-A9C5-1349-ADCD-D7E8C1464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2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CB5F8D-D33B-F34B-94F4-EDBA3796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8DBD46-5AAE-0546-86C1-EAE923E8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5C294E-43CE-0346-94C0-BE9308F86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7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1B0C-BAB0-2943-B901-8CB575B4E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CD28E-CF4B-1D47-978F-5A59F0796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991AA-753A-8C4D-AE98-01A922335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D8D3AE-2A0E-DE48-A20D-B844FCEA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9056C8-E327-474B-98D6-F40C5FD02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AC9C2-E895-0249-A4D9-B11E551DA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77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F0049-83E4-4D43-A494-5BCF171FC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6D7279-6CDC-F24D-836D-CAD017B2DA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46F6A-5A5E-3047-B2FC-D3310C355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6B18E-2EC9-BB49-8928-AB6987D9B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FD0A6-80D5-904F-A38D-02F7DDDA6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D7507-9057-F249-9ED3-16D99E633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999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A94623-FB4E-7A4E-A26A-CEE3F13B1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D4290-1A73-FD44-A72A-01BE6BE4B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4846D-8D1A-664E-9E6A-75C39D882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7097F-8E46-2045-A8CE-DD724F76603F}" type="datetimeFigureOut">
              <a:rPr lang="en-US" smtClean="0"/>
              <a:t>1/10/21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751A3-8DB9-CF47-868B-68F51D22B1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7679-D6EC-AB4D-9848-9F40DD421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8C03-E980-BC45-A5A9-9BF508EBB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1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D2B1481-626E-B548-BD31-46436529A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2537" y="258763"/>
            <a:ext cx="9144000" cy="1655762"/>
          </a:xfrm>
        </p:spPr>
        <p:txBody>
          <a:bodyPr/>
          <a:lstStyle/>
          <a:p>
            <a:r>
              <a:rPr lang="en-US" u="sng" dirty="0"/>
              <a:t>Partition these numbers….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9BDB81-ECE7-B746-A146-5FB85FB32664}"/>
              </a:ext>
            </a:extLst>
          </p:cNvPr>
          <p:cNvSpPr txBox="1"/>
          <p:nvPr/>
        </p:nvSpPr>
        <p:spPr>
          <a:xfrm>
            <a:off x="314327" y="898862"/>
            <a:ext cx="3478740" cy="45243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u="sng" dirty="0"/>
              <a:t>*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72E599-8EFE-A34E-BAB4-A34362F2BB2D}"/>
              </a:ext>
            </a:extLst>
          </p:cNvPr>
          <p:cNvSpPr txBox="1"/>
          <p:nvPr/>
        </p:nvSpPr>
        <p:spPr>
          <a:xfrm>
            <a:off x="4231481" y="898861"/>
            <a:ext cx="3186112" cy="48320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u="sng" dirty="0"/>
              <a:t>**</a:t>
            </a:r>
          </a:p>
          <a:p>
            <a:r>
              <a:rPr lang="en-US" sz="2800" dirty="0"/>
              <a:t>26 = 20 + 6</a:t>
            </a:r>
          </a:p>
          <a:p>
            <a:r>
              <a:rPr lang="en-US" sz="2800" dirty="0"/>
              <a:t>67 =</a:t>
            </a:r>
          </a:p>
          <a:p>
            <a:r>
              <a:rPr lang="en-US" sz="2800" dirty="0"/>
              <a:t>81 =</a:t>
            </a:r>
          </a:p>
          <a:p>
            <a:r>
              <a:rPr lang="en-US" sz="2800" dirty="0"/>
              <a:t>23 =</a:t>
            </a:r>
          </a:p>
          <a:p>
            <a:r>
              <a:rPr lang="en-US" sz="2800" dirty="0"/>
              <a:t>389 =</a:t>
            </a:r>
          </a:p>
          <a:p>
            <a:r>
              <a:rPr lang="en-US" sz="2800" dirty="0"/>
              <a:t>826 =</a:t>
            </a:r>
          </a:p>
          <a:p>
            <a:r>
              <a:rPr lang="en-US" sz="2800" dirty="0"/>
              <a:t>470 =</a:t>
            </a:r>
          </a:p>
          <a:p>
            <a:r>
              <a:rPr lang="en-US" sz="2800" dirty="0"/>
              <a:t>638 =</a:t>
            </a:r>
          </a:p>
          <a:p>
            <a:r>
              <a:rPr lang="en-US" sz="2800" dirty="0"/>
              <a:t>720 = </a:t>
            </a:r>
          </a:p>
          <a:p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CCC0E7-BA35-BD4E-AD54-D77B1F813D5D}"/>
              </a:ext>
            </a:extLst>
          </p:cNvPr>
          <p:cNvSpPr txBox="1"/>
          <p:nvPr/>
        </p:nvSpPr>
        <p:spPr>
          <a:xfrm>
            <a:off x="8148635" y="879618"/>
            <a:ext cx="3186112" cy="483209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u="sng" dirty="0"/>
              <a:t>***</a:t>
            </a:r>
          </a:p>
          <a:p>
            <a:r>
              <a:rPr lang="en-US" sz="2800" dirty="0"/>
              <a:t>430 = 400 + 30 + 0</a:t>
            </a:r>
          </a:p>
          <a:p>
            <a:r>
              <a:rPr lang="en-US" sz="2800" dirty="0"/>
              <a:t>100 = </a:t>
            </a:r>
          </a:p>
          <a:p>
            <a:r>
              <a:rPr lang="en-US" sz="2800" dirty="0"/>
              <a:t>500 = </a:t>
            </a:r>
          </a:p>
          <a:p>
            <a:r>
              <a:rPr lang="en-US" sz="2800" dirty="0"/>
              <a:t>308 = </a:t>
            </a:r>
          </a:p>
          <a:p>
            <a:r>
              <a:rPr lang="en-US" sz="2800" dirty="0"/>
              <a:t>205 = </a:t>
            </a:r>
          </a:p>
          <a:p>
            <a:r>
              <a:rPr lang="en-US" sz="2800" dirty="0"/>
              <a:t>888 = </a:t>
            </a:r>
          </a:p>
          <a:p>
            <a:r>
              <a:rPr lang="en-US" sz="2800" dirty="0"/>
              <a:t>901 = </a:t>
            </a:r>
          </a:p>
          <a:p>
            <a:r>
              <a:rPr lang="en-US" sz="2800" dirty="0"/>
              <a:t>662 = </a:t>
            </a:r>
          </a:p>
          <a:p>
            <a:r>
              <a:rPr lang="en-US" sz="2800" dirty="0"/>
              <a:t>141 = </a:t>
            </a:r>
          </a:p>
          <a:p>
            <a:endParaRPr lang="en-US" sz="28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736C4ED-1410-A64A-851A-912B872BDDB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529"/>
          <a:stretch/>
        </p:blipFill>
        <p:spPr>
          <a:xfrm>
            <a:off x="31706" y="1528415"/>
            <a:ext cx="4043982" cy="418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591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D2B1481-626E-B548-BD31-46436529AC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2537" y="258763"/>
            <a:ext cx="9144000" cy="1655762"/>
          </a:xfrm>
        </p:spPr>
        <p:txBody>
          <a:bodyPr/>
          <a:lstStyle/>
          <a:p>
            <a:r>
              <a:rPr lang="en-US" u="sng" dirty="0"/>
              <a:t>Partition these numbers….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9BDB81-ECE7-B746-A146-5FB85FB32664}"/>
              </a:ext>
            </a:extLst>
          </p:cNvPr>
          <p:cNvSpPr txBox="1"/>
          <p:nvPr/>
        </p:nvSpPr>
        <p:spPr>
          <a:xfrm>
            <a:off x="314327" y="898862"/>
            <a:ext cx="3478740" cy="452431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u="sng" dirty="0"/>
              <a:t>*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72E599-8EFE-A34E-BAB4-A34362F2BB2D}"/>
              </a:ext>
            </a:extLst>
          </p:cNvPr>
          <p:cNvSpPr txBox="1"/>
          <p:nvPr/>
        </p:nvSpPr>
        <p:spPr>
          <a:xfrm>
            <a:off x="4231481" y="898861"/>
            <a:ext cx="3186112" cy="48320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u="sng" dirty="0"/>
              <a:t>**</a:t>
            </a:r>
          </a:p>
          <a:p>
            <a:r>
              <a:rPr lang="en-US" sz="2800" dirty="0"/>
              <a:t>26 = 20 + 6</a:t>
            </a:r>
          </a:p>
          <a:p>
            <a:r>
              <a:rPr lang="en-US" sz="2800" dirty="0"/>
              <a:t>67 = </a:t>
            </a:r>
            <a:r>
              <a:rPr lang="en-US" sz="2800" dirty="0">
                <a:solidFill>
                  <a:srgbClr val="FF0000"/>
                </a:solidFill>
              </a:rPr>
              <a:t>60 + 7</a:t>
            </a:r>
          </a:p>
          <a:p>
            <a:r>
              <a:rPr lang="en-US" sz="2800" dirty="0"/>
              <a:t>81 = </a:t>
            </a:r>
            <a:r>
              <a:rPr lang="en-US" sz="2800" dirty="0">
                <a:solidFill>
                  <a:srgbClr val="FF0000"/>
                </a:solidFill>
              </a:rPr>
              <a:t>80 + 1</a:t>
            </a:r>
          </a:p>
          <a:p>
            <a:r>
              <a:rPr lang="en-US" sz="2800" dirty="0"/>
              <a:t>23 = </a:t>
            </a:r>
            <a:r>
              <a:rPr lang="en-US" sz="2800" dirty="0">
                <a:solidFill>
                  <a:srgbClr val="FF0000"/>
                </a:solidFill>
              </a:rPr>
              <a:t>20 + 3</a:t>
            </a:r>
          </a:p>
          <a:p>
            <a:r>
              <a:rPr lang="en-US" sz="2800" dirty="0"/>
              <a:t>389 = </a:t>
            </a:r>
            <a:r>
              <a:rPr lang="en-US" sz="2800" dirty="0">
                <a:solidFill>
                  <a:srgbClr val="FF0000"/>
                </a:solidFill>
              </a:rPr>
              <a:t>300 + 80 + 9</a:t>
            </a:r>
          </a:p>
          <a:p>
            <a:r>
              <a:rPr lang="en-US" sz="2800" dirty="0"/>
              <a:t>826 = </a:t>
            </a:r>
            <a:r>
              <a:rPr lang="en-US" sz="2800" dirty="0">
                <a:solidFill>
                  <a:srgbClr val="FF0000"/>
                </a:solidFill>
              </a:rPr>
              <a:t>800 + 20 + 6</a:t>
            </a:r>
          </a:p>
          <a:p>
            <a:r>
              <a:rPr lang="en-US" sz="2800" dirty="0"/>
              <a:t>470 = </a:t>
            </a:r>
            <a:r>
              <a:rPr lang="en-US" sz="2800" dirty="0">
                <a:solidFill>
                  <a:srgbClr val="FF0000"/>
                </a:solidFill>
              </a:rPr>
              <a:t>400 + 70 + 0</a:t>
            </a:r>
          </a:p>
          <a:p>
            <a:r>
              <a:rPr lang="en-US" sz="2800" dirty="0"/>
              <a:t>638 = </a:t>
            </a:r>
            <a:r>
              <a:rPr lang="en-US" sz="2800" dirty="0">
                <a:solidFill>
                  <a:srgbClr val="FF0000"/>
                </a:solidFill>
              </a:rPr>
              <a:t>600 + 30 + 8</a:t>
            </a:r>
          </a:p>
          <a:p>
            <a:r>
              <a:rPr lang="en-US" sz="2800" dirty="0"/>
              <a:t>720 = </a:t>
            </a:r>
            <a:r>
              <a:rPr lang="en-US" sz="2800" dirty="0">
                <a:solidFill>
                  <a:srgbClr val="FF0000"/>
                </a:solidFill>
              </a:rPr>
              <a:t>700 + 20 + 0</a:t>
            </a:r>
          </a:p>
          <a:p>
            <a:endParaRPr lang="en-US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8CCC0E7-BA35-BD4E-AD54-D77B1F813D5D}"/>
              </a:ext>
            </a:extLst>
          </p:cNvPr>
          <p:cNvSpPr txBox="1"/>
          <p:nvPr/>
        </p:nvSpPr>
        <p:spPr>
          <a:xfrm>
            <a:off x="8148635" y="879618"/>
            <a:ext cx="3186112" cy="483209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u="sng" dirty="0"/>
              <a:t>***</a:t>
            </a:r>
          </a:p>
          <a:p>
            <a:r>
              <a:rPr lang="en-US" sz="2800" dirty="0"/>
              <a:t>430 = 400 + 30 + 0</a:t>
            </a:r>
          </a:p>
          <a:p>
            <a:r>
              <a:rPr lang="en-US" sz="2800" dirty="0"/>
              <a:t>100 = </a:t>
            </a:r>
            <a:r>
              <a:rPr lang="en-US" sz="2800" dirty="0">
                <a:solidFill>
                  <a:srgbClr val="FF0000"/>
                </a:solidFill>
              </a:rPr>
              <a:t>100 + 0 + 0</a:t>
            </a:r>
          </a:p>
          <a:p>
            <a:r>
              <a:rPr lang="en-US" sz="2800" dirty="0"/>
              <a:t>500 = </a:t>
            </a:r>
            <a:r>
              <a:rPr lang="en-US" sz="2800" dirty="0">
                <a:solidFill>
                  <a:srgbClr val="FF0000"/>
                </a:solidFill>
              </a:rPr>
              <a:t>500 + 0 + 0</a:t>
            </a:r>
          </a:p>
          <a:p>
            <a:r>
              <a:rPr lang="en-US" sz="2800" dirty="0"/>
              <a:t>308 = </a:t>
            </a:r>
            <a:r>
              <a:rPr lang="en-US" sz="2800" dirty="0">
                <a:solidFill>
                  <a:srgbClr val="FF0000"/>
                </a:solidFill>
              </a:rPr>
              <a:t>300 + 0 + 8</a:t>
            </a:r>
          </a:p>
          <a:p>
            <a:r>
              <a:rPr lang="en-US" sz="2800" dirty="0"/>
              <a:t>205 = </a:t>
            </a:r>
            <a:r>
              <a:rPr lang="en-US" sz="2800" dirty="0">
                <a:solidFill>
                  <a:srgbClr val="FF0000"/>
                </a:solidFill>
              </a:rPr>
              <a:t>200 + 0 + 5</a:t>
            </a:r>
          </a:p>
          <a:p>
            <a:r>
              <a:rPr lang="en-US" sz="2800" dirty="0"/>
              <a:t>888 = </a:t>
            </a:r>
            <a:r>
              <a:rPr lang="en-US" sz="2800" dirty="0">
                <a:solidFill>
                  <a:srgbClr val="FF0000"/>
                </a:solidFill>
              </a:rPr>
              <a:t>800 + 80 + 8</a:t>
            </a:r>
          </a:p>
          <a:p>
            <a:r>
              <a:rPr lang="en-US" sz="2800" dirty="0"/>
              <a:t>901 = </a:t>
            </a:r>
            <a:r>
              <a:rPr lang="en-US" sz="2800" dirty="0">
                <a:solidFill>
                  <a:srgbClr val="FF0000"/>
                </a:solidFill>
              </a:rPr>
              <a:t>900 + 0 + 1</a:t>
            </a:r>
          </a:p>
          <a:p>
            <a:r>
              <a:rPr lang="en-US" sz="2800" dirty="0"/>
              <a:t>662 = </a:t>
            </a:r>
            <a:r>
              <a:rPr lang="en-US" sz="2800" dirty="0">
                <a:solidFill>
                  <a:srgbClr val="FF0000"/>
                </a:solidFill>
              </a:rPr>
              <a:t>600 + 60 + 2</a:t>
            </a:r>
          </a:p>
          <a:p>
            <a:r>
              <a:rPr lang="en-US" sz="2800" dirty="0"/>
              <a:t>141 = </a:t>
            </a:r>
            <a:r>
              <a:rPr lang="en-US" sz="2800" dirty="0">
                <a:solidFill>
                  <a:srgbClr val="FF0000"/>
                </a:solidFill>
              </a:rPr>
              <a:t>100 + 40 + 1</a:t>
            </a:r>
          </a:p>
          <a:p>
            <a:endParaRPr lang="en-US" sz="2800" dirty="0"/>
          </a:p>
        </p:txBody>
      </p:sp>
      <p:pic>
        <p:nvPicPr>
          <p:cNvPr id="9" name="Content Placeholder 4">
            <a:extLst>
              <a:ext uri="{FF2B5EF4-FFF2-40B4-BE49-F238E27FC236}">
                <a16:creationId xmlns:a16="http://schemas.microsoft.com/office/drawing/2014/main" id="{53C2D8B7-AD9F-624C-8F75-FD25CCFAFB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160"/>
          <a:stretch/>
        </p:blipFill>
        <p:spPr>
          <a:xfrm>
            <a:off x="73022" y="1398629"/>
            <a:ext cx="3896881" cy="402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87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176</Words>
  <Application>Microsoft Macintosh PowerPoint</Application>
  <PresentationFormat>Widescreen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 Bass</dc:creator>
  <cp:lastModifiedBy>L Bass</cp:lastModifiedBy>
  <cp:revision>2</cp:revision>
  <dcterms:created xsi:type="dcterms:W3CDTF">2021-01-10T10:34:00Z</dcterms:created>
  <dcterms:modified xsi:type="dcterms:W3CDTF">2021-01-10T10:46:03Z</dcterms:modified>
</cp:coreProperties>
</file>