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7" r:id="rId5"/>
    <p:sldMasterId id="2147483679" r:id="rId6"/>
    <p:sldMasterId id="2147483682" r:id="rId7"/>
  </p:sldMasterIdLst>
  <p:notesMasterIdLst>
    <p:notesMasterId r:id="rId21"/>
  </p:notesMasterIdLst>
  <p:sldIdLst>
    <p:sldId id="296" r:id="rId8"/>
    <p:sldId id="354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  <p:sldId id="3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6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80854" autoAdjust="0"/>
  </p:normalViewPr>
  <p:slideViewPr>
    <p:cSldViewPr snapToGrid="0" snapToObjects="1">
      <p:cViewPr varScale="1">
        <p:scale>
          <a:sx n="82" d="100"/>
          <a:sy n="82" d="100"/>
        </p:scale>
        <p:origin x="2424" y="176"/>
      </p:cViewPr>
      <p:guideLst>
        <p:guide orient="horz" pos="1344"/>
        <p:guide pos="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10/01/2021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488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137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387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8449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158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1598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591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29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381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652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143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4831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10/01/2021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32.png"/><Relationship Id="rId10" Type="http://schemas.openxmlformats.org/officeDocument/2006/relationships/image" Target="../media/image53.png"/><Relationship Id="rId4" Type="http://schemas.openxmlformats.org/officeDocument/2006/relationships/image" Target="../media/image41.png"/><Relationship Id="rId9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37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41.png"/><Relationship Id="rId9" Type="http://schemas.openxmlformats.org/officeDocument/2006/relationships/image" Target="../media/image6.png"/><Relationship Id="rId1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65.png"/><Relationship Id="rId5" Type="http://schemas.openxmlformats.org/officeDocument/2006/relationships/image" Target="../media/image36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9.png"/><Relationship Id="rId10" Type="http://schemas.openxmlformats.org/officeDocument/2006/relationships/image" Target="../media/image27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3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41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6" Type="http://schemas.openxmlformats.org/officeDocument/2006/relationships/image" Target="../media/image46.png"/><Relationship Id="rId5" Type="http://schemas.openxmlformats.org/officeDocument/2006/relationships/image" Target="../media/image23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72F45D-EFF4-4AD2-A4F5-83C0F5C6C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5308"/>
            <a:ext cx="5950212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138741" y="584953"/>
            <a:ext cx="89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747BC-B37A-40C7-BD67-4BB4D2BB405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65" t="36965" r="16829" b="12928"/>
          <a:stretch/>
        </p:blipFill>
        <p:spPr>
          <a:xfrm>
            <a:off x="1021923" y="2068170"/>
            <a:ext cx="3498222" cy="1690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69CA22-4561-4202-A825-F343A98713A3}"/>
                  </a:ext>
                </a:extLst>
              </p:cNvPr>
              <p:cNvSpPr txBox="1"/>
              <p:nvPr/>
            </p:nvSpPr>
            <p:spPr>
              <a:xfrm>
                <a:off x="5679748" y="2492298"/>
                <a:ext cx="136983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69CA22-4561-4202-A825-F343A98713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748" y="2492298"/>
                <a:ext cx="1369838" cy="523220"/>
              </a:xfrm>
              <a:prstGeom prst="rect">
                <a:avLst/>
              </a:prstGeom>
              <a:blipFill>
                <a:blip r:embed="rId6"/>
                <a:stretch>
                  <a:fillRect l="-7589" t="-11628" r="-714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4CD0C-460C-4A12-BD7D-CD80736094B2}"/>
                  </a:ext>
                </a:extLst>
              </p:cNvPr>
              <p:cNvSpPr txBox="1"/>
              <p:nvPr/>
            </p:nvSpPr>
            <p:spPr>
              <a:xfrm>
                <a:off x="5368314" y="1815688"/>
                <a:ext cx="1961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D4CD0C-460C-4A12-BD7D-CD8073609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314" y="1815688"/>
                <a:ext cx="1961754" cy="523220"/>
              </a:xfrm>
              <a:prstGeom prst="rect">
                <a:avLst/>
              </a:prstGeom>
              <a:blipFill>
                <a:blip r:embed="rId7"/>
                <a:stretch>
                  <a:fillRect l="-623" t="-11628" r="-5296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DDB9AA-8BAD-4793-9D0F-DB355C29450D}"/>
              </a:ext>
            </a:extLst>
          </p:cNvPr>
          <p:cNvCxnSpPr>
            <a:cxnSpLocks/>
          </p:cNvCxnSpPr>
          <p:nvPr/>
        </p:nvCxnSpPr>
        <p:spPr>
          <a:xfrm>
            <a:off x="5750173" y="2257175"/>
            <a:ext cx="176106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C23A28-F5EB-4E01-9D57-D0DD17717374}"/>
              </a:ext>
            </a:extLst>
          </p:cNvPr>
          <p:cNvCxnSpPr>
            <a:cxnSpLocks/>
          </p:cNvCxnSpPr>
          <p:nvPr/>
        </p:nvCxnSpPr>
        <p:spPr>
          <a:xfrm flipH="1">
            <a:off x="6044811" y="2257175"/>
            <a:ext cx="176106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076E1-1997-4906-BB12-198827B7CF6B}"/>
                  </a:ext>
                </a:extLst>
              </p:cNvPr>
              <p:cNvSpPr txBox="1"/>
              <p:nvPr/>
            </p:nvSpPr>
            <p:spPr>
              <a:xfrm>
                <a:off x="6947286" y="2504547"/>
                <a:ext cx="11169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140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86076E1-1997-4906-BB12-198827B7C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286" y="2504547"/>
                <a:ext cx="1116998" cy="523220"/>
              </a:xfrm>
              <a:prstGeom prst="rect">
                <a:avLst/>
              </a:prstGeom>
              <a:blipFill>
                <a:blip r:embed="rId8"/>
                <a:stretch>
                  <a:fillRect t="-11628" r="-546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D31807-3E98-4911-8001-EDB4AB76CC5F}"/>
                  </a:ext>
                </a:extLst>
              </p:cNvPr>
              <p:cNvSpPr txBox="1"/>
              <p:nvPr/>
            </p:nvSpPr>
            <p:spPr>
              <a:xfrm>
                <a:off x="6012847" y="3765879"/>
                <a:ext cx="119264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20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7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AD31807-3E98-4911-8001-EDB4AB76C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847" y="3765879"/>
                <a:ext cx="1192640" cy="523220"/>
              </a:xfrm>
              <a:prstGeom prst="rect">
                <a:avLst/>
              </a:prstGeom>
              <a:blipFill>
                <a:blip r:embed="rId9"/>
                <a:stretch>
                  <a:fillRect l="-8163" t="-11628" r="-8163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0FCBFD-A881-434C-95D0-F2367CCC6FB7}"/>
                  </a:ext>
                </a:extLst>
              </p:cNvPr>
              <p:cNvSpPr txBox="1"/>
              <p:nvPr/>
            </p:nvSpPr>
            <p:spPr>
              <a:xfrm>
                <a:off x="5319260" y="3096703"/>
                <a:ext cx="19617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7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4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10FCBFD-A881-434C-95D0-F2367CCC6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260" y="3096703"/>
                <a:ext cx="1961754" cy="523220"/>
              </a:xfrm>
              <a:prstGeom prst="rect">
                <a:avLst/>
              </a:prstGeom>
              <a:blipFill>
                <a:blip r:embed="rId10"/>
                <a:stretch>
                  <a:fillRect t="-11628" r="-312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DACAB64-B71A-4A7F-9208-897AA7BA9EC1}"/>
              </a:ext>
            </a:extLst>
          </p:cNvPr>
          <p:cNvCxnSpPr>
            <a:cxnSpLocks/>
          </p:cNvCxnSpPr>
          <p:nvPr/>
        </p:nvCxnSpPr>
        <p:spPr>
          <a:xfrm>
            <a:off x="5701119" y="3530756"/>
            <a:ext cx="396000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1AB7D94-8762-4141-94C5-30BFA2179DB3}"/>
              </a:ext>
            </a:extLst>
          </p:cNvPr>
          <p:cNvCxnSpPr>
            <a:cxnSpLocks/>
          </p:cNvCxnSpPr>
          <p:nvPr/>
        </p:nvCxnSpPr>
        <p:spPr>
          <a:xfrm flipH="1">
            <a:off x="6477371" y="3530756"/>
            <a:ext cx="396000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91F7F4-7954-4129-B2C3-8BDCC99358CC}"/>
                  </a:ext>
                </a:extLst>
              </p:cNvPr>
              <p:cNvSpPr txBox="1"/>
              <p:nvPr/>
            </p:nvSpPr>
            <p:spPr>
              <a:xfrm>
                <a:off x="7184129" y="3778128"/>
                <a:ext cx="11169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140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91F7F4-7954-4129-B2C3-8BDCC9935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129" y="3778128"/>
                <a:ext cx="1116998" cy="523220"/>
              </a:xfrm>
              <a:prstGeom prst="rect">
                <a:avLst/>
              </a:prstGeom>
              <a:blipFill>
                <a:blip r:embed="rId11"/>
                <a:stretch>
                  <a:fillRect t="-11628" r="-543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64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138741" y="584953"/>
            <a:ext cx="89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21A1C1-389D-4470-8D80-72A938262D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471" t="33262" r="15284" b="23575"/>
          <a:stretch/>
        </p:blipFill>
        <p:spPr>
          <a:xfrm>
            <a:off x="1016160" y="2133600"/>
            <a:ext cx="3555840" cy="1456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8DF5AD-F18B-4489-BCB9-B6C1847C2C13}"/>
                  </a:ext>
                </a:extLst>
              </p:cNvPr>
              <p:cNvSpPr txBox="1"/>
              <p:nvPr/>
            </p:nvSpPr>
            <p:spPr>
              <a:xfrm>
                <a:off x="6119224" y="2148218"/>
                <a:ext cx="14095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28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8DF5AD-F18B-4489-BCB9-B6C1847C2C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224" y="2148218"/>
                <a:ext cx="1409516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000770-3931-41CB-A4A6-5A3184C41828}"/>
                  </a:ext>
                </a:extLst>
              </p:cNvPr>
              <p:cNvSpPr txBox="1"/>
              <p:nvPr/>
            </p:nvSpPr>
            <p:spPr>
              <a:xfrm>
                <a:off x="6035116" y="2595863"/>
                <a:ext cx="14095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7000770-3931-41CB-A4A6-5A3184C418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116" y="2595863"/>
                <a:ext cx="1409516" cy="523220"/>
              </a:xfrm>
              <a:prstGeom prst="rect">
                <a:avLst/>
              </a:prstGeom>
              <a:blipFill>
                <a:blip r:embed="rId7"/>
                <a:stretch>
                  <a:fillRect l="-5628" t="-11628" r="-5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72EFA9-98A1-429D-A140-92973F4BA9E4}"/>
                  </a:ext>
                </a:extLst>
              </p:cNvPr>
              <p:cNvSpPr txBox="1"/>
              <p:nvPr/>
            </p:nvSpPr>
            <p:spPr>
              <a:xfrm>
                <a:off x="3729225" y="4238733"/>
                <a:ext cx="14095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15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F72EFA9-98A1-429D-A140-92973F4BA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225" y="4238733"/>
                <a:ext cx="1409516" cy="584775"/>
              </a:xfrm>
              <a:prstGeom prst="rect">
                <a:avLst/>
              </a:prstGeom>
              <a:blipFill>
                <a:blip r:embed="rId8"/>
                <a:stretch>
                  <a:fillRect l="-6926" t="-12500" r="-60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3BF269FC-08F4-433E-8B7A-146BEEA693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655" y="4157597"/>
            <a:ext cx="747045" cy="7470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5E0076-BD08-418E-8AE7-F79C0EB16999}"/>
              </a:ext>
            </a:extLst>
          </p:cNvPr>
          <p:cNvSpPr txBox="1"/>
          <p:nvPr/>
        </p:nvSpPr>
        <p:spPr>
          <a:xfrm>
            <a:off x="5639041" y="430266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680CAD-7981-4E2A-AEC6-6FCE6848A186}"/>
                  </a:ext>
                </a:extLst>
              </p:cNvPr>
              <p:cNvSpPr txBox="1"/>
              <p:nvPr/>
            </p:nvSpPr>
            <p:spPr>
              <a:xfrm>
                <a:off x="3729225" y="5210392"/>
                <a:ext cx="14095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30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B680CAD-7981-4E2A-AEC6-6FCE6848A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225" y="5210392"/>
                <a:ext cx="1409516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ket 1">
            <a:extLst>
              <a:ext uri="{FF2B5EF4-FFF2-40B4-BE49-F238E27FC236}">
                <a16:creationId xmlns:a16="http://schemas.microsoft.com/office/drawing/2014/main" id="{758634C9-E511-44FA-BF9C-C3FAC1DF9198}"/>
              </a:ext>
            </a:extLst>
          </p:cNvPr>
          <p:cNvSpPr/>
          <p:nvPr/>
        </p:nvSpPr>
        <p:spPr>
          <a:xfrm>
            <a:off x="3668294" y="4554111"/>
            <a:ext cx="156117" cy="917891"/>
          </a:xfrm>
          <a:prstGeom prst="leftBracket">
            <a:avLst>
              <a:gd name="adj" fmla="val 293975"/>
            </a:avLst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0E1B7EF7-2F33-4B14-8D3D-1CCAC540DC94}"/>
              </a:ext>
            </a:extLst>
          </p:cNvPr>
          <p:cNvSpPr/>
          <p:nvPr/>
        </p:nvSpPr>
        <p:spPr>
          <a:xfrm flipH="1">
            <a:off x="5060682" y="4554111"/>
            <a:ext cx="156117" cy="917891"/>
          </a:xfrm>
          <a:prstGeom prst="leftBracket">
            <a:avLst>
              <a:gd name="adj" fmla="val 293975"/>
            </a:avLst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F5C9E3-088C-47ED-885F-8D5849C391E5}"/>
                  </a:ext>
                </a:extLst>
              </p:cNvPr>
              <p:cNvSpPr txBox="1"/>
              <p:nvPr/>
            </p:nvSpPr>
            <p:spPr>
              <a:xfrm>
                <a:off x="4739583" y="4770213"/>
                <a:ext cx="1409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/>
                  </a:rPr>
                  <a:t> 2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BF5C9E3-088C-47ED-885F-8D5849C39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583" y="4770213"/>
                <a:ext cx="1409516" cy="400110"/>
              </a:xfrm>
              <a:prstGeom prst="rect">
                <a:avLst/>
              </a:prstGeom>
              <a:blipFill>
                <a:blip r:embed="rId11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E92F13-810F-41E9-B665-6FAFC17D8410}"/>
                  </a:ext>
                </a:extLst>
              </p:cNvPr>
              <p:cNvSpPr txBox="1"/>
              <p:nvPr/>
            </p:nvSpPr>
            <p:spPr>
              <a:xfrm>
                <a:off x="2724289" y="4770213"/>
                <a:ext cx="1409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/>
                  </a:rPr>
                  <a:t> 2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AE92F13-810F-41E9-B665-6FAFC17D8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289" y="4770213"/>
                <a:ext cx="1409516" cy="400110"/>
              </a:xfrm>
              <a:prstGeom prst="rect">
                <a:avLst/>
              </a:prstGeom>
              <a:blipFill>
                <a:blip r:embed="rId12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6D00FF-13C7-4817-BFEA-78FFBFA59696}"/>
                  </a:ext>
                </a:extLst>
              </p:cNvPr>
              <p:cNvSpPr txBox="1"/>
              <p:nvPr/>
            </p:nvSpPr>
            <p:spPr>
              <a:xfrm>
                <a:off x="3731902" y="5210392"/>
                <a:ext cx="14095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45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6D00FF-13C7-4817-BFEA-78FFBFA596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902" y="5210392"/>
                <a:ext cx="1409516" cy="523220"/>
              </a:xfrm>
              <a:prstGeom prst="rect">
                <a:avLst/>
              </a:prstGeom>
              <a:blipFill>
                <a:blip r:embed="rId1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ket 26">
            <a:extLst>
              <a:ext uri="{FF2B5EF4-FFF2-40B4-BE49-F238E27FC236}">
                <a16:creationId xmlns:a16="http://schemas.microsoft.com/office/drawing/2014/main" id="{9FB6F1BD-C763-4186-AFEF-1155EE72C7D8}"/>
              </a:ext>
            </a:extLst>
          </p:cNvPr>
          <p:cNvSpPr/>
          <p:nvPr/>
        </p:nvSpPr>
        <p:spPr>
          <a:xfrm>
            <a:off x="3670971" y="4554111"/>
            <a:ext cx="156117" cy="917891"/>
          </a:xfrm>
          <a:prstGeom prst="leftBracket">
            <a:avLst>
              <a:gd name="adj" fmla="val 293975"/>
            </a:avLst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Left Bracket 27">
            <a:extLst>
              <a:ext uri="{FF2B5EF4-FFF2-40B4-BE49-F238E27FC236}">
                <a16:creationId xmlns:a16="http://schemas.microsoft.com/office/drawing/2014/main" id="{243DFECF-31C4-4D66-99BE-D4DB8A4FF0B7}"/>
              </a:ext>
            </a:extLst>
          </p:cNvPr>
          <p:cNvSpPr/>
          <p:nvPr/>
        </p:nvSpPr>
        <p:spPr>
          <a:xfrm flipH="1">
            <a:off x="5063359" y="4554111"/>
            <a:ext cx="156117" cy="917891"/>
          </a:xfrm>
          <a:prstGeom prst="leftBracket">
            <a:avLst>
              <a:gd name="adj" fmla="val 293975"/>
            </a:avLst>
          </a:prstGeom>
          <a:ln w="19050">
            <a:solidFill>
              <a:schemeClr val="accent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9F003E-9C7F-40BC-974A-200686158107}"/>
                  </a:ext>
                </a:extLst>
              </p:cNvPr>
              <p:cNvSpPr txBox="1"/>
              <p:nvPr/>
            </p:nvSpPr>
            <p:spPr>
              <a:xfrm>
                <a:off x="4742260" y="4770213"/>
                <a:ext cx="1409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/>
                  </a:rPr>
                  <a:t> 3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79F003E-9C7F-40BC-974A-200686158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260" y="4770213"/>
                <a:ext cx="1409516" cy="400110"/>
              </a:xfrm>
              <a:prstGeom prst="rect">
                <a:avLst/>
              </a:prstGeom>
              <a:blipFill>
                <a:blip r:embed="rId14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2BFA7A-646A-4002-AB46-B20DCCC3A8CD}"/>
                  </a:ext>
                </a:extLst>
              </p:cNvPr>
              <p:cNvSpPr txBox="1"/>
              <p:nvPr/>
            </p:nvSpPr>
            <p:spPr>
              <a:xfrm>
                <a:off x="2726966" y="4770213"/>
                <a:ext cx="14095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latin typeface="Calibri" panose="020F0502020204030204"/>
                  </a:rPr>
                  <a:t> 3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D2BFA7A-646A-4002-AB46-B20DCCC3A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966" y="4770213"/>
                <a:ext cx="1409516" cy="400110"/>
              </a:xfrm>
              <a:prstGeom prst="rect">
                <a:avLst/>
              </a:prstGeom>
              <a:blipFill>
                <a:blip r:embed="rId15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2598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  <p:bldP spid="16" grpId="1"/>
      <p:bldP spid="17" grpId="0"/>
      <p:bldP spid="17" grpId="1"/>
      <p:bldP spid="2" grpId="0" animBg="1"/>
      <p:bldP spid="2" grpId="1" animBg="1"/>
      <p:bldP spid="20" grpId="0" animBg="1"/>
      <p:bldP spid="20" grpId="1" animBg="1"/>
      <p:bldP spid="21" grpId="0"/>
      <p:bldP spid="21" grpId="1"/>
      <p:bldP spid="22" grpId="0"/>
      <p:bldP spid="22" grpId="1"/>
      <p:bldP spid="26" grpId="0"/>
      <p:bldP spid="27" grpId="0" animBg="1"/>
      <p:bldP spid="28" grpId="0" animBg="1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138741" y="584953"/>
            <a:ext cx="89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2B99AD-F555-4B04-B7EC-7FCE9CBFA6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065" t="37903" r="14610" b="11990"/>
          <a:stretch/>
        </p:blipFill>
        <p:spPr>
          <a:xfrm>
            <a:off x="1079500" y="2133600"/>
            <a:ext cx="3610531" cy="16909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7766F1-9027-4E62-91D0-8F187F7171DB}"/>
                  </a:ext>
                </a:extLst>
              </p:cNvPr>
              <p:cNvSpPr txBox="1"/>
              <p:nvPr/>
            </p:nvSpPr>
            <p:spPr>
              <a:xfrm>
                <a:off x="5333309" y="2133600"/>
                <a:ext cx="2219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30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150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7766F1-9027-4E62-91D0-8F187F717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09" y="2133600"/>
                <a:ext cx="2219781" cy="523220"/>
              </a:xfrm>
              <a:prstGeom prst="rect">
                <a:avLst/>
              </a:prstGeom>
              <a:blipFill>
                <a:blip r:embed="rId6"/>
                <a:stretch>
                  <a:fillRect l="-3022" t="-10465" r="-274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8FF5B-3728-4317-98C7-633EE0ABCCFC}"/>
                  </a:ext>
                </a:extLst>
              </p:cNvPr>
              <p:cNvSpPr txBox="1"/>
              <p:nvPr/>
            </p:nvSpPr>
            <p:spPr>
              <a:xfrm>
                <a:off x="5333309" y="2789387"/>
                <a:ext cx="2219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8FF5B-3728-4317-98C7-633EE0ABC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09" y="2789387"/>
                <a:ext cx="2219781" cy="523220"/>
              </a:xfrm>
              <a:prstGeom prst="rect">
                <a:avLst/>
              </a:prstGeom>
              <a:blipFill>
                <a:blip r:embed="rId7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51AE08-2EC7-470B-A5E3-610EE29D5A95}"/>
                  </a:ext>
                </a:extLst>
              </p:cNvPr>
              <p:cNvSpPr txBox="1"/>
              <p:nvPr/>
            </p:nvSpPr>
            <p:spPr>
              <a:xfrm>
                <a:off x="5166041" y="3445174"/>
                <a:ext cx="2554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150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140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551AE08-2EC7-470B-A5E3-610EE29D5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041" y="3445174"/>
                <a:ext cx="2554317" cy="523220"/>
              </a:xfrm>
              <a:prstGeom prst="rect">
                <a:avLst/>
              </a:prstGeom>
              <a:blipFill>
                <a:blip r:embed="rId8"/>
                <a:stretch>
                  <a:fillRect l="-3103" t="-10465" r="-334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5323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138741" y="584953"/>
            <a:ext cx="89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7766F1-9027-4E62-91D0-8F187F7171DB}"/>
                  </a:ext>
                </a:extLst>
              </p:cNvPr>
              <p:cNvSpPr txBox="1"/>
              <p:nvPr/>
            </p:nvSpPr>
            <p:spPr>
              <a:xfrm>
                <a:off x="1130453" y="3867573"/>
                <a:ext cx="2554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28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280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67766F1-9027-4E62-91D0-8F187F717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53" y="3867573"/>
                <a:ext cx="2554317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8FF5B-3728-4317-98C7-633EE0ABCCFC}"/>
                  </a:ext>
                </a:extLst>
              </p:cNvPr>
              <p:cNvSpPr txBox="1"/>
              <p:nvPr/>
            </p:nvSpPr>
            <p:spPr>
              <a:xfrm>
                <a:off x="1130453" y="4523360"/>
                <a:ext cx="2554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280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140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7A8FF5B-3728-4317-98C7-633EE0ABC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453" y="4523360"/>
                <a:ext cx="2554317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11AFE9D-24B0-432A-80D5-026229C2B5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3055" y="1976861"/>
            <a:ext cx="1203818" cy="1452139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75E01D4E-314C-4489-ABF3-C45575ECE81C}"/>
              </a:ext>
            </a:extLst>
          </p:cNvPr>
          <p:cNvSpPr/>
          <p:nvPr/>
        </p:nvSpPr>
        <p:spPr>
          <a:xfrm>
            <a:off x="2730987" y="1840765"/>
            <a:ext cx="4936426" cy="1532334"/>
          </a:xfrm>
          <a:prstGeom prst="wedgeRoundRectCallout">
            <a:avLst>
              <a:gd name="adj1" fmla="val -62661"/>
              <a:gd name="adj2" fmla="val 8534"/>
              <a:gd name="adj3" fmla="val 16667"/>
            </a:avLst>
          </a:prstGeom>
          <a:ln w="28575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I also know that to multiply by 5 you could multiply by 10 first and then half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D2C0751-6756-400D-99B9-43FAA07EF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935757"/>
              </p:ext>
            </p:extLst>
          </p:nvPr>
        </p:nvGraphicFramePr>
        <p:xfrm>
          <a:off x="4341706" y="3812747"/>
          <a:ext cx="3589867" cy="1470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867">
                  <a:extLst>
                    <a:ext uri="{9D8B030D-6E8A-4147-A177-3AD203B41FA5}">
                      <a16:colId xmlns:a16="http://schemas.microsoft.com/office/drawing/2014/main" val="592729213"/>
                    </a:ext>
                  </a:extLst>
                </a:gridCol>
              </a:tblGrid>
              <a:tr h="147045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69002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8DDD2A4C-B413-48EB-8D92-61C715EE7907}"/>
              </a:ext>
            </a:extLst>
          </p:cNvPr>
          <p:cNvSpPr txBox="1"/>
          <p:nvPr/>
        </p:nvSpPr>
        <p:spPr>
          <a:xfrm>
            <a:off x="5327450" y="3373099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28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CC647F-FA51-4AED-8BBD-AF7F97C431A7}"/>
              </a:ext>
            </a:extLst>
          </p:cNvPr>
          <p:cNvSpPr txBox="1"/>
          <p:nvPr/>
        </p:nvSpPr>
        <p:spPr>
          <a:xfrm>
            <a:off x="3275354" y="4286363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720682-165A-4679-8E6E-8FE143DB16C0}"/>
              </a:ext>
            </a:extLst>
          </p:cNvPr>
          <p:cNvSpPr txBox="1"/>
          <p:nvPr/>
        </p:nvSpPr>
        <p:spPr>
          <a:xfrm>
            <a:off x="7282206" y="3915543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E9C11C-051E-4C7D-AB6E-B3D0FD39C579}"/>
              </a:ext>
            </a:extLst>
          </p:cNvPr>
          <p:cNvSpPr txBox="1"/>
          <p:nvPr/>
        </p:nvSpPr>
        <p:spPr>
          <a:xfrm>
            <a:off x="7282206" y="4691089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45112D-3FE0-4B2E-8335-15E2EE6E09D5}"/>
              </a:ext>
            </a:extLst>
          </p:cNvPr>
          <p:cNvSpPr txBox="1"/>
          <p:nvPr/>
        </p:nvSpPr>
        <p:spPr>
          <a:xfrm>
            <a:off x="5327001" y="4261750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280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91C639B-36F9-40BA-9890-F78D5B351D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7002"/>
              </p:ext>
            </p:extLst>
          </p:nvPr>
        </p:nvGraphicFramePr>
        <p:xfrm>
          <a:off x="4341257" y="3812747"/>
          <a:ext cx="3589867" cy="1470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9867">
                  <a:extLst>
                    <a:ext uri="{9D8B030D-6E8A-4147-A177-3AD203B41FA5}">
                      <a16:colId xmlns:a16="http://schemas.microsoft.com/office/drawing/2014/main" val="592729213"/>
                    </a:ext>
                  </a:extLst>
                </a:gridCol>
              </a:tblGrid>
              <a:tr h="7352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690024"/>
                  </a:ext>
                </a:extLst>
              </a:tr>
              <a:tr h="73522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290775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EA2B2DFB-83F8-48BC-87A7-9FAA94A3B469}"/>
              </a:ext>
            </a:extLst>
          </p:cNvPr>
          <p:cNvSpPr txBox="1"/>
          <p:nvPr/>
        </p:nvSpPr>
        <p:spPr>
          <a:xfrm>
            <a:off x="5301933" y="3904708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140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4B106D-677C-4941-B935-257FC571E2FB}"/>
              </a:ext>
            </a:extLst>
          </p:cNvPr>
          <p:cNvSpPr txBox="1"/>
          <p:nvPr/>
        </p:nvSpPr>
        <p:spPr>
          <a:xfrm>
            <a:off x="5301933" y="4627181"/>
            <a:ext cx="161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140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419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5" grpId="0"/>
      <p:bldP spid="16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if you did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not know the answer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  <a:blipFill>
                <a:blip r:embed="rId4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28140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9B478E6E-51A4-4E31-BD55-2377574C6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4481" y="2131407"/>
            <a:ext cx="747045" cy="747045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6116A697-1297-4F87-9836-D5E061F2ADCD}"/>
              </a:ext>
            </a:extLst>
          </p:cNvPr>
          <p:cNvSpPr txBox="1"/>
          <p:nvPr/>
        </p:nvSpPr>
        <p:spPr>
          <a:xfrm>
            <a:off x="5712867" y="227647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5CA10ED-3FDD-4727-88B1-84BBB019CEFC}"/>
              </a:ext>
            </a:extLst>
          </p:cNvPr>
          <p:cNvSpPr/>
          <p:nvPr/>
        </p:nvSpPr>
        <p:spPr>
          <a:xfrm>
            <a:off x="32739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52E8C371-65B0-41CF-9402-FF3C1F9EFCFB}"/>
              </a:ext>
            </a:extLst>
          </p:cNvPr>
          <p:cNvSpPr/>
          <p:nvPr/>
        </p:nvSpPr>
        <p:spPr>
          <a:xfrm>
            <a:off x="35421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81795984-E70B-4E3F-8153-2860A5E64E54}"/>
              </a:ext>
            </a:extLst>
          </p:cNvPr>
          <p:cNvSpPr/>
          <p:nvPr/>
        </p:nvSpPr>
        <p:spPr>
          <a:xfrm>
            <a:off x="38104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Oval 211">
            <a:extLst>
              <a:ext uri="{FF2B5EF4-FFF2-40B4-BE49-F238E27FC236}">
                <a16:creationId xmlns:a16="http://schemas.microsoft.com/office/drawing/2014/main" id="{D07A9653-5A7A-47CF-A776-4E67FD80017B}"/>
              </a:ext>
            </a:extLst>
          </p:cNvPr>
          <p:cNvSpPr/>
          <p:nvPr/>
        </p:nvSpPr>
        <p:spPr>
          <a:xfrm>
            <a:off x="407869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014E73-0238-4A4A-8AC2-3B87F61E26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474" y="2504929"/>
            <a:ext cx="1381597" cy="954107"/>
          </a:xfrm>
          <a:prstGeom prst="rect">
            <a:avLst/>
          </a:prstGeom>
        </p:spPr>
      </p:pic>
      <p:sp>
        <p:nvSpPr>
          <p:cNvPr id="152" name="Oval 151">
            <a:extLst>
              <a:ext uri="{FF2B5EF4-FFF2-40B4-BE49-F238E27FC236}">
                <a16:creationId xmlns:a16="http://schemas.microsoft.com/office/drawing/2014/main" id="{8152EF0E-B437-43D8-AFE1-F906B58D3C38}"/>
              </a:ext>
            </a:extLst>
          </p:cNvPr>
          <p:cNvSpPr/>
          <p:nvPr/>
        </p:nvSpPr>
        <p:spPr>
          <a:xfrm>
            <a:off x="434695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B0C06685-FF88-411A-AE3E-3D2DD003C893}"/>
              </a:ext>
            </a:extLst>
          </p:cNvPr>
          <p:cNvSpPr/>
          <p:nvPr/>
        </p:nvSpPr>
        <p:spPr>
          <a:xfrm>
            <a:off x="46152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913C51DD-460A-4EAA-A58C-3BCC5D0FAE64}"/>
              </a:ext>
            </a:extLst>
          </p:cNvPr>
          <p:cNvSpPr/>
          <p:nvPr/>
        </p:nvSpPr>
        <p:spPr>
          <a:xfrm>
            <a:off x="48834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D573C853-51F6-43C1-9B8D-D2E8A351B6EB}"/>
              </a:ext>
            </a:extLst>
          </p:cNvPr>
          <p:cNvSpPr/>
          <p:nvPr/>
        </p:nvSpPr>
        <p:spPr>
          <a:xfrm>
            <a:off x="51517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F44A9608-F0B8-4841-8205-6949520AC3C0}"/>
              </a:ext>
            </a:extLst>
          </p:cNvPr>
          <p:cNvSpPr/>
          <p:nvPr/>
        </p:nvSpPr>
        <p:spPr>
          <a:xfrm>
            <a:off x="32739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9551DF5-8ED5-44EF-91DA-D600DD92B52D}"/>
              </a:ext>
            </a:extLst>
          </p:cNvPr>
          <p:cNvSpPr/>
          <p:nvPr/>
        </p:nvSpPr>
        <p:spPr>
          <a:xfrm>
            <a:off x="35421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2205951F-5007-4D28-A9C7-4C0AC81190D4}"/>
              </a:ext>
            </a:extLst>
          </p:cNvPr>
          <p:cNvSpPr/>
          <p:nvPr/>
        </p:nvSpPr>
        <p:spPr>
          <a:xfrm>
            <a:off x="38104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A43BC8F8-B61E-44CC-99D0-ADB3646FBC01}"/>
              </a:ext>
            </a:extLst>
          </p:cNvPr>
          <p:cNvSpPr/>
          <p:nvPr/>
        </p:nvSpPr>
        <p:spPr>
          <a:xfrm>
            <a:off x="407869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762C701D-F2DA-42C6-89E3-DBDA02E900FC}"/>
              </a:ext>
            </a:extLst>
          </p:cNvPr>
          <p:cNvSpPr/>
          <p:nvPr/>
        </p:nvSpPr>
        <p:spPr>
          <a:xfrm>
            <a:off x="434695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CEFFB772-C934-4301-9F88-40D67A2BDC56}"/>
              </a:ext>
            </a:extLst>
          </p:cNvPr>
          <p:cNvSpPr/>
          <p:nvPr/>
        </p:nvSpPr>
        <p:spPr>
          <a:xfrm>
            <a:off x="46152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C91ED54B-7C77-4BD0-BE75-0644E4B89707}"/>
              </a:ext>
            </a:extLst>
          </p:cNvPr>
          <p:cNvSpPr/>
          <p:nvPr/>
        </p:nvSpPr>
        <p:spPr>
          <a:xfrm>
            <a:off x="48834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FEA62B53-793E-4E18-B3B6-E892156E6A33}"/>
              </a:ext>
            </a:extLst>
          </p:cNvPr>
          <p:cNvSpPr/>
          <p:nvPr/>
        </p:nvSpPr>
        <p:spPr>
          <a:xfrm>
            <a:off x="51517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BA97BE58-7C61-4F5B-8477-08296B323D1D}"/>
              </a:ext>
            </a:extLst>
          </p:cNvPr>
          <p:cNvSpPr/>
          <p:nvPr/>
        </p:nvSpPr>
        <p:spPr>
          <a:xfrm>
            <a:off x="32739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5CD35586-F8BB-4482-A2EB-AE4BCBCDF106}"/>
              </a:ext>
            </a:extLst>
          </p:cNvPr>
          <p:cNvSpPr/>
          <p:nvPr/>
        </p:nvSpPr>
        <p:spPr>
          <a:xfrm>
            <a:off x="35421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678CA1BB-DD2D-40B8-8064-1E2212AEDCD8}"/>
              </a:ext>
            </a:extLst>
          </p:cNvPr>
          <p:cNvSpPr/>
          <p:nvPr/>
        </p:nvSpPr>
        <p:spPr>
          <a:xfrm>
            <a:off x="38104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4A6D0C4C-4BBF-44A0-A836-2FC58B6BAE24}"/>
              </a:ext>
            </a:extLst>
          </p:cNvPr>
          <p:cNvSpPr/>
          <p:nvPr/>
        </p:nvSpPr>
        <p:spPr>
          <a:xfrm>
            <a:off x="407869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64B739A7-96A3-4F87-8593-EB0E8330B6F9}"/>
              </a:ext>
            </a:extLst>
          </p:cNvPr>
          <p:cNvSpPr/>
          <p:nvPr/>
        </p:nvSpPr>
        <p:spPr>
          <a:xfrm>
            <a:off x="434695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840D178D-2F3C-4042-AC77-52604BFFD80F}"/>
              </a:ext>
            </a:extLst>
          </p:cNvPr>
          <p:cNvSpPr/>
          <p:nvPr/>
        </p:nvSpPr>
        <p:spPr>
          <a:xfrm>
            <a:off x="46152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E230B65F-FEC9-454C-866E-A2D56FEE7E48}"/>
              </a:ext>
            </a:extLst>
          </p:cNvPr>
          <p:cNvSpPr/>
          <p:nvPr/>
        </p:nvSpPr>
        <p:spPr>
          <a:xfrm>
            <a:off x="48834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F71AA7A-AA08-47F6-BF18-8C2CF0091D65}"/>
              </a:ext>
            </a:extLst>
          </p:cNvPr>
          <p:cNvSpPr/>
          <p:nvPr/>
        </p:nvSpPr>
        <p:spPr>
          <a:xfrm>
            <a:off x="51517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6C453DBD-B8A4-4868-9D63-9788FA59CD54}"/>
              </a:ext>
            </a:extLst>
          </p:cNvPr>
          <p:cNvSpPr/>
          <p:nvPr/>
        </p:nvSpPr>
        <p:spPr>
          <a:xfrm>
            <a:off x="32739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C9205E3-8D2D-4BC0-95A2-6474F8FC579B}"/>
              </a:ext>
            </a:extLst>
          </p:cNvPr>
          <p:cNvSpPr/>
          <p:nvPr/>
        </p:nvSpPr>
        <p:spPr>
          <a:xfrm>
            <a:off x="35421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A310D8A3-9729-4824-A54E-3B153BEC94AA}"/>
              </a:ext>
            </a:extLst>
          </p:cNvPr>
          <p:cNvSpPr/>
          <p:nvPr/>
        </p:nvSpPr>
        <p:spPr>
          <a:xfrm>
            <a:off x="38104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76A4F718-B5EA-42E9-AD1A-C62A0A9AB392}"/>
              </a:ext>
            </a:extLst>
          </p:cNvPr>
          <p:cNvSpPr/>
          <p:nvPr/>
        </p:nvSpPr>
        <p:spPr>
          <a:xfrm>
            <a:off x="407869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143DA4E0-B916-486D-8AEA-11D8D26F31F6}"/>
              </a:ext>
            </a:extLst>
          </p:cNvPr>
          <p:cNvSpPr/>
          <p:nvPr/>
        </p:nvSpPr>
        <p:spPr>
          <a:xfrm>
            <a:off x="434695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BBC3905-CAE0-4C2E-9907-1C3905976E01}"/>
              </a:ext>
            </a:extLst>
          </p:cNvPr>
          <p:cNvSpPr/>
          <p:nvPr/>
        </p:nvSpPr>
        <p:spPr>
          <a:xfrm>
            <a:off x="46152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04CF3EE6-6103-4899-A94A-C86F9443CB7C}"/>
              </a:ext>
            </a:extLst>
          </p:cNvPr>
          <p:cNvSpPr/>
          <p:nvPr/>
        </p:nvSpPr>
        <p:spPr>
          <a:xfrm>
            <a:off x="48834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4949D64-AE5C-44B7-BEF8-0E0663F58E44}"/>
              </a:ext>
            </a:extLst>
          </p:cNvPr>
          <p:cNvSpPr/>
          <p:nvPr/>
        </p:nvSpPr>
        <p:spPr>
          <a:xfrm>
            <a:off x="51517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57C71DF5-A5D5-42F4-B0FE-2D604E9EC5AB}"/>
              </a:ext>
            </a:extLst>
          </p:cNvPr>
          <p:cNvSpPr/>
          <p:nvPr/>
        </p:nvSpPr>
        <p:spPr>
          <a:xfrm>
            <a:off x="32739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59C638E4-DE6C-474A-A64E-CF103A294E49}"/>
              </a:ext>
            </a:extLst>
          </p:cNvPr>
          <p:cNvSpPr/>
          <p:nvPr/>
        </p:nvSpPr>
        <p:spPr>
          <a:xfrm>
            <a:off x="35421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AEF713EC-3367-4985-9C25-1E4B154A3096}"/>
              </a:ext>
            </a:extLst>
          </p:cNvPr>
          <p:cNvSpPr/>
          <p:nvPr/>
        </p:nvSpPr>
        <p:spPr>
          <a:xfrm>
            <a:off x="38104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321FFB6A-15B9-4B62-AD97-5D59D80FBB23}"/>
              </a:ext>
            </a:extLst>
          </p:cNvPr>
          <p:cNvSpPr/>
          <p:nvPr/>
        </p:nvSpPr>
        <p:spPr>
          <a:xfrm>
            <a:off x="407869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C1869DCB-79A4-49B2-8561-09530247E426}"/>
              </a:ext>
            </a:extLst>
          </p:cNvPr>
          <p:cNvSpPr/>
          <p:nvPr/>
        </p:nvSpPr>
        <p:spPr>
          <a:xfrm>
            <a:off x="434695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A690B19B-4853-4A64-AD8E-CCEA68A38196}"/>
              </a:ext>
            </a:extLst>
          </p:cNvPr>
          <p:cNvSpPr/>
          <p:nvPr/>
        </p:nvSpPr>
        <p:spPr>
          <a:xfrm>
            <a:off x="46152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B3EDDD41-5ADE-4060-80E2-5A75B733E143}"/>
              </a:ext>
            </a:extLst>
          </p:cNvPr>
          <p:cNvSpPr/>
          <p:nvPr/>
        </p:nvSpPr>
        <p:spPr>
          <a:xfrm>
            <a:off x="48834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7933F382-E59C-496A-97C9-926BFDCB670F}"/>
              </a:ext>
            </a:extLst>
          </p:cNvPr>
          <p:cNvSpPr/>
          <p:nvPr/>
        </p:nvSpPr>
        <p:spPr>
          <a:xfrm>
            <a:off x="51517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C62D9E93-601D-440B-8B86-07D312EE7D7F}"/>
              </a:ext>
            </a:extLst>
          </p:cNvPr>
          <p:cNvSpPr/>
          <p:nvPr/>
        </p:nvSpPr>
        <p:spPr>
          <a:xfrm>
            <a:off x="32739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A6CAF8DC-79C2-40EB-9F56-EE8BF1AFB853}"/>
              </a:ext>
            </a:extLst>
          </p:cNvPr>
          <p:cNvSpPr/>
          <p:nvPr/>
        </p:nvSpPr>
        <p:spPr>
          <a:xfrm>
            <a:off x="35421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5A2D04B2-63C3-4F9D-AC80-A5E69D15B5AF}"/>
              </a:ext>
            </a:extLst>
          </p:cNvPr>
          <p:cNvSpPr/>
          <p:nvPr/>
        </p:nvSpPr>
        <p:spPr>
          <a:xfrm>
            <a:off x="38104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6E7CF98A-5E8A-49BB-B6E1-4E38061D5900}"/>
              </a:ext>
            </a:extLst>
          </p:cNvPr>
          <p:cNvSpPr/>
          <p:nvPr/>
        </p:nvSpPr>
        <p:spPr>
          <a:xfrm>
            <a:off x="407869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609A700C-6B35-4BBA-859F-81143225AD49}"/>
              </a:ext>
            </a:extLst>
          </p:cNvPr>
          <p:cNvSpPr/>
          <p:nvPr/>
        </p:nvSpPr>
        <p:spPr>
          <a:xfrm>
            <a:off x="434695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68E6F04F-A875-4A0B-814B-850DC20A766C}"/>
              </a:ext>
            </a:extLst>
          </p:cNvPr>
          <p:cNvSpPr/>
          <p:nvPr/>
        </p:nvSpPr>
        <p:spPr>
          <a:xfrm>
            <a:off x="46152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F9A42247-1915-407A-AB87-D442F50A372F}"/>
              </a:ext>
            </a:extLst>
          </p:cNvPr>
          <p:cNvSpPr/>
          <p:nvPr/>
        </p:nvSpPr>
        <p:spPr>
          <a:xfrm>
            <a:off x="48834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FA4753DA-E347-4689-8410-55650667F734}"/>
              </a:ext>
            </a:extLst>
          </p:cNvPr>
          <p:cNvSpPr/>
          <p:nvPr/>
        </p:nvSpPr>
        <p:spPr>
          <a:xfrm>
            <a:off x="51517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" name="Speech Bubble: Rectangle with Corners Rounded 315">
            <a:extLst>
              <a:ext uri="{FF2B5EF4-FFF2-40B4-BE49-F238E27FC236}">
                <a16:creationId xmlns:a16="http://schemas.microsoft.com/office/drawing/2014/main" id="{FC2D1F53-E14F-49E6-92B2-BD83CA7DF184}"/>
              </a:ext>
            </a:extLst>
          </p:cNvPr>
          <p:cNvSpPr/>
          <p:nvPr/>
        </p:nvSpPr>
        <p:spPr>
          <a:xfrm>
            <a:off x="2855992" y="2728516"/>
            <a:ext cx="2960197" cy="1055608"/>
          </a:xfrm>
          <a:prstGeom prst="wedgeRoundRectCallout">
            <a:avLst>
              <a:gd name="adj1" fmla="val -70409"/>
              <a:gd name="adj2" fmla="val 4751"/>
              <a:gd name="adj3" fmla="val 16667"/>
            </a:avLst>
          </a:prstGeom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partitioned 6 into 5 and 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A2B382-FF03-400D-81A8-78850295AC98}"/>
              </a:ext>
            </a:extLst>
          </p:cNvPr>
          <p:cNvCxnSpPr/>
          <p:nvPr/>
        </p:nvCxnSpPr>
        <p:spPr>
          <a:xfrm>
            <a:off x="3273910" y="4166886"/>
            <a:ext cx="205044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57254E6E-FE30-4201-80BB-E0EF4B6513F6}"/>
              </a:ext>
            </a:extLst>
          </p:cNvPr>
          <p:cNvCxnSpPr>
            <a:cxnSpLocks/>
          </p:cNvCxnSpPr>
          <p:nvPr/>
        </p:nvCxnSpPr>
        <p:spPr>
          <a:xfrm>
            <a:off x="3116427" y="4306562"/>
            <a:ext cx="0" cy="157302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TextBox 318">
            <a:extLst>
              <a:ext uri="{FF2B5EF4-FFF2-40B4-BE49-F238E27FC236}">
                <a16:creationId xmlns:a16="http://schemas.microsoft.com/office/drawing/2014/main" id="{B675F1E3-831A-4C8B-A4D3-A9CD0F7334C7}"/>
              </a:ext>
            </a:extLst>
          </p:cNvPr>
          <p:cNvSpPr txBox="1"/>
          <p:nvPr/>
        </p:nvSpPr>
        <p:spPr>
          <a:xfrm>
            <a:off x="4026062" y="3774500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61A70657-0417-48BA-B418-E3BD4750ADC2}"/>
              </a:ext>
            </a:extLst>
          </p:cNvPr>
          <p:cNvSpPr txBox="1"/>
          <p:nvPr/>
        </p:nvSpPr>
        <p:spPr>
          <a:xfrm>
            <a:off x="2643773" y="4843969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cxnSp>
        <p:nvCxnSpPr>
          <p:cNvPr id="321" name="Straight Arrow Connector 320">
            <a:extLst>
              <a:ext uri="{FF2B5EF4-FFF2-40B4-BE49-F238E27FC236}">
                <a16:creationId xmlns:a16="http://schemas.microsoft.com/office/drawing/2014/main" id="{10F8BF2F-FD6B-4C59-A526-110497BAA983}"/>
              </a:ext>
            </a:extLst>
          </p:cNvPr>
          <p:cNvCxnSpPr>
            <a:cxnSpLocks/>
          </p:cNvCxnSpPr>
          <p:nvPr/>
        </p:nvCxnSpPr>
        <p:spPr>
          <a:xfrm flipH="1">
            <a:off x="3115152" y="4270022"/>
            <a:ext cx="2550" cy="134130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321">
            <a:extLst>
              <a:ext uri="{FF2B5EF4-FFF2-40B4-BE49-F238E27FC236}">
                <a16:creationId xmlns:a16="http://schemas.microsoft.com/office/drawing/2014/main" id="{EC496867-1263-4B60-9F2B-D29F48AEEE64}"/>
              </a:ext>
            </a:extLst>
          </p:cNvPr>
          <p:cNvSpPr txBox="1"/>
          <p:nvPr/>
        </p:nvSpPr>
        <p:spPr>
          <a:xfrm>
            <a:off x="2637502" y="4709839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CE6F5F9C-D713-4F4A-B5BA-9055BC3FC88E}"/>
              </a:ext>
            </a:extLst>
          </p:cNvPr>
          <p:cNvCxnSpPr>
            <a:cxnSpLocks/>
          </p:cNvCxnSpPr>
          <p:nvPr/>
        </p:nvCxnSpPr>
        <p:spPr>
          <a:xfrm>
            <a:off x="3113548" y="5620211"/>
            <a:ext cx="0" cy="30023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4" name="TextBox 323">
            <a:extLst>
              <a:ext uri="{FF2B5EF4-FFF2-40B4-BE49-F238E27FC236}">
                <a16:creationId xmlns:a16="http://schemas.microsoft.com/office/drawing/2014/main" id="{F883F7AB-36ED-4ED7-822E-DB2F1CD12B90}"/>
              </a:ext>
            </a:extLst>
          </p:cNvPr>
          <p:cNvSpPr txBox="1"/>
          <p:nvPr/>
        </p:nvSpPr>
        <p:spPr>
          <a:xfrm>
            <a:off x="2637502" y="5524990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866619D9-4D12-46E7-8ADB-A937E10567DB}"/>
                  </a:ext>
                </a:extLst>
              </p:cNvPr>
              <p:cNvSpPr txBox="1"/>
              <p:nvPr/>
            </p:nvSpPr>
            <p:spPr>
              <a:xfrm>
                <a:off x="5581806" y="4728109"/>
                <a:ext cx="1646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40</a:t>
                </a:r>
              </a:p>
            </p:txBody>
          </p:sp>
        </mc:Choice>
        <mc:Fallback xmlns="">
          <p:sp>
            <p:nvSpPr>
              <p:cNvPr id="325" name="TextBox 324">
                <a:extLst>
                  <a:ext uri="{FF2B5EF4-FFF2-40B4-BE49-F238E27FC236}">
                    <a16:creationId xmlns:a16="http://schemas.microsoft.com/office/drawing/2014/main" id="{866619D9-4D12-46E7-8ADB-A937E1056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806" y="4728109"/>
                <a:ext cx="1646584" cy="461665"/>
              </a:xfrm>
              <a:prstGeom prst="rect">
                <a:avLst/>
              </a:prstGeom>
              <a:blipFill>
                <a:blip r:embed="rId8"/>
                <a:stretch>
                  <a:fillRect l="-5926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7CF7B64D-4FE1-4F91-A1DB-4BDAFF0E9576}"/>
                  </a:ext>
                </a:extLst>
              </p:cNvPr>
              <p:cNvSpPr txBox="1"/>
              <p:nvPr/>
            </p:nvSpPr>
            <p:spPr>
              <a:xfrm>
                <a:off x="5591979" y="5530776"/>
                <a:ext cx="16465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</a:p>
            </p:txBody>
          </p:sp>
        </mc:Choice>
        <mc:Fallback xmlns="">
          <p:sp>
            <p:nvSpPr>
              <p:cNvPr id="326" name="TextBox 325">
                <a:extLst>
                  <a:ext uri="{FF2B5EF4-FFF2-40B4-BE49-F238E27FC236}">
                    <a16:creationId xmlns:a16="http://schemas.microsoft.com/office/drawing/2014/main" id="{7CF7B64D-4FE1-4F91-A1DB-4BDAFF0E9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979" y="5530776"/>
                <a:ext cx="1646584" cy="461665"/>
              </a:xfrm>
              <a:prstGeom prst="rect">
                <a:avLst/>
              </a:prstGeom>
              <a:blipFill>
                <a:blip r:embed="rId9"/>
                <a:stretch>
                  <a:fillRect l="-555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7893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7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8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2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3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8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2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3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2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3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6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7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8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1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2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3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5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8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4" grpId="0"/>
      <p:bldP spid="143" grpId="0"/>
      <p:bldP spid="143" grpId="1"/>
      <p:bldP spid="2" grpId="0" animBg="1"/>
      <p:bldP spid="210" grpId="0" animBg="1"/>
      <p:bldP spid="211" grpId="0" animBg="1"/>
      <p:bldP spid="212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89" grpId="1" animBg="1"/>
      <p:bldP spid="190" grpId="0" animBg="1"/>
      <p:bldP spid="190" grpId="1" animBg="1"/>
      <p:bldP spid="191" grpId="0" animBg="1"/>
      <p:bldP spid="191" grpId="1" animBg="1"/>
      <p:bldP spid="192" grpId="0" animBg="1"/>
      <p:bldP spid="192" grpId="1" animBg="1"/>
      <p:bldP spid="193" grpId="0" animBg="1"/>
      <p:bldP spid="193" grpId="1" animBg="1"/>
      <p:bldP spid="194" grpId="0" animBg="1"/>
      <p:bldP spid="194" grpId="1" animBg="1"/>
      <p:bldP spid="195" grpId="0" animBg="1"/>
      <p:bldP spid="195" grpId="1" animBg="1"/>
      <p:bldP spid="315" grpId="0" animBg="1"/>
      <p:bldP spid="315" grpId="1" animBg="1"/>
      <p:bldP spid="316" grpId="0" animBg="1"/>
      <p:bldP spid="319" grpId="0"/>
      <p:bldP spid="320" grpId="0"/>
      <p:bldP spid="320" grpId="1"/>
      <p:bldP spid="322" grpId="0"/>
      <p:bldP spid="324" grpId="0"/>
      <p:bldP spid="325" grpId="0"/>
      <p:bldP spid="3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if you did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not know the answer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  <a:blipFill>
                <a:blip r:embed="rId4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3542FE48-9FB1-4373-911A-A4986319F2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35584" y="2575826"/>
            <a:ext cx="1381597" cy="954107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23A36F4B-04CF-4318-B2B0-AD4C1DE555AF}"/>
              </a:ext>
            </a:extLst>
          </p:cNvPr>
          <p:cNvSpPr/>
          <p:nvPr/>
        </p:nvSpPr>
        <p:spPr>
          <a:xfrm>
            <a:off x="32739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F3F42AB-D374-4602-97C8-BE40F1F55FF9}"/>
              </a:ext>
            </a:extLst>
          </p:cNvPr>
          <p:cNvSpPr/>
          <p:nvPr/>
        </p:nvSpPr>
        <p:spPr>
          <a:xfrm>
            <a:off x="35421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94C53A9-AF66-448E-BCDC-83283035324F}"/>
              </a:ext>
            </a:extLst>
          </p:cNvPr>
          <p:cNvSpPr/>
          <p:nvPr/>
        </p:nvSpPr>
        <p:spPr>
          <a:xfrm>
            <a:off x="32739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30ACB1E-B161-4F30-B110-0D6ADACE33F1}"/>
              </a:ext>
            </a:extLst>
          </p:cNvPr>
          <p:cNvSpPr/>
          <p:nvPr/>
        </p:nvSpPr>
        <p:spPr>
          <a:xfrm>
            <a:off x="35421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68497E5-4F3A-42DE-AA01-CDF463DD8A3E}"/>
              </a:ext>
            </a:extLst>
          </p:cNvPr>
          <p:cNvSpPr/>
          <p:nvPr/>
        </p:nvSpPr>
        <p:spPr>
          <a:xfrm>
            <a:off x="32739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A6E3322-3A11-4FE0-89A3-4DEE65C2D761}"/>
              </a:ext>
            </a:extLst>
          </p:cNvPr>
          <p:cNvSpPr/>
          <p:nvPr/>
        </p:nvSpPr>
        <p:spPr>
          <a:xfrm>
            <a:off x="35421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990EA27-0E59-4005-982E-D3FE3796BEF6}"/>
              </a:ext>
            </a:extLst>
          </p:cNvPr>
          <p:cNvSpPr/>
          <p:nvPr/>
        </p:nvSpPr>
        <p:spPr>
          <a:xfrm>
            <a:off x="38104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6B9D552-498C-440B-A7CC-C172A4E5081C}"/>
              </a:ext>
            </a:extLst>
          </p:cNvPr>
          <p:cNvSpPr/>
          <p:nvPr/>
        </p:nvSpPr>
        <p:spPr>
          <a:xfrm>
            <a:off x="407869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266C7996-0947-40BA-91C4-66148BB2D0DA}"/>
              </a:ext>
            </a:extLst>
          </p:cNvPr>
          <p:cNvSpPr/>
          <p:nvPr/>
        </p:nvSpPr>
        <p:spPr>
          <a:xfrm>
            <a:off x="38104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6A2464D4-EC67-4B73-AE7B-E881A23B5A04}"/>
              </a:ext>
            </a:extLst>
          </p:cNvPr>
          <p:cNvSpPr/>
          <p:nvPr/>
        </p:nvSpPr>
        <p:spPr>
          <a:xfrm>
            <a:off x="407869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468BF1BB-0DCA-4346-87F9-9B38E756E046}"/>
              </a:ext>
            </a:extLst>
          </p:cNvPr>
          <p:cNvSpPr/>
          <p:nvPr/>
        </p:nvSpPr>
        <p:spPr>
          <a:xfrm>
            <a:off x="38104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1B316C86-C4B5-438D-91ED-4534AAEB79D3}"/>
              </a:ext>
            </a:extLst>
          </p:cNvPr>
          <p:cNvSpPr/>
          <p:nvPr/>
        </p:nvSpPr>
        <p:spPr>
          <a:xfrm>
            <a:off x="407869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C920F0A-C784-43AC-A889-0380B4450984}"/>
              </a:ext>
            </a:extLst>
          </p:cNvPr>
          <p:cNvSpPr/>
          <p:nvPr/>
        </p:nvSpPr>
        <p:spPr>
          <a:xfrm>
            <a:off x="434695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69BFA36-DCCC-4451-8256-160027EAB670}"/>
              </a:ext>
            </a:extLst>
          </p:cNvPr>
          <p:cNvSpPr/>
          <p:nvPr/>
        </p:nvSpPr>
        <p:spPr>
          <a:xfrm>
            <a:off x="46152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D30DCD5-6927-42D2-BCE6-B13231886676}"/>
              </a:ext>
            </a:extLst>
          </p:cNvPr>
          <p:cNvSpPr/>
          <p:nvPr/>
        </p:nvSpPr>
        <p:spPr>
          <a:xfrm>
            <a:off x="434695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CAE6E0D-B6FF-41F9-B142-875080DEEEDA}"/>
              </a:ext>
            </a:extLst>
          </p:cNvPr>
          <p:cNvSpPr/>
          <p:nvPr/>
        </p:nvSpPr>
        <p:spPr>
          <a:xfrm>
            <a:off x="46152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4B6F485-2D95-4F52-80DB-0818529CE22D}"/>
              </a:ext>
            </a:extLst>
          </p:cNvPr>
          <p:cNvSpPr/>
          <p:nvPr/>
        </p:nvSpPr>
        <p:spPr>
          <a:xfrm>
            <a:off x="434695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E9D22DD-3B84-4205-B2BE-1EFF43F2648F}"/>
              </a:ext>
            </a:extLst>
          </p:cNvPr>
          <p:cNvSpPr/>
          <p:nvPr/>
        </p:nvSpPr>
        <p:spPr>
          <a:xfrm>
            <a:off x="46152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10A219D-9CEC-4818-B4F5-3EA07069B56E}"/>
              </a:ext>
            </a:extLst>
          </p:cNvPr>
          <p:cNvSpPr/>
          <p:nvPr/>
        </p:nvSpPr>
        <p:spPr>
          <a:xfrm>
            <a:off x="48834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F68BE9F-2B5C-43FA-A382-C284EA7BB85B}"/>
              </a:ext>
            </a:extLst>
          </p:cNvPr>
          <p:cNvSpPr/>
          <p:nvPr/>
        </p:nvSpPr>
        <p:spPr>
          <a:xfrm>
            <a:off x="51517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621334A0-7D44-4081-BC54-EBCF7A48EE94}"/>
              </a:ext>
            </a:extLst>
          </p:cNvPr>
          <p:cNvSpPr/>
          <p:nvPr/>
        </p:nvSpPr>
        <p:spPr>
          <a:xfrm>
            <a:off x="48834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81D5420A-461B-4DF6-AF20-320D4B6D7A0C}"/>
              </a:ext>
            </a:extLst>
          </p:cNvPr>
          <p:cNvSpPr/>
          <p:nvPr/>
        </p:nvSpPr>
        <p:spPr>
          <a:xfrm>
            <a:off x="51517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C81E3953-F3CA-4199-BB9C-D24BBED24EB6}"/>
              </a:ext>
            </a:extLst>
          </p:cNvPr>
          <p:cNvSpPr/>
          <p:nvPr/>
        </p:nvSpPr>
        <p:spPr>
          <a:xfrm>
            <a:off x="48834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32B9330-13B8-4253-AD28-55DC411EEAA0}"/>
              </a:ext>
            </a:extLst>
          </p:cNvPr>
          <p:cNvSpPr/>
          <p:nvPr/>
        </p:nvSpPr>
        <p:spPr>
          <a:xfrm>
            <a:off x="51517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64BE84D2-C4C4-479C-81BD-1E85F1BD5988}"/>
              </a:ext>
            </a:extLst>
          </p:cNvPr>
          <p:cNvSpPr/>
          <p:nvPr/>
        </p:nvSpPr>
        <p:spPr>
          <a:xfrm>
            <a:off x="32739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F7D2A6C7-470F-487D-B5BB-5FB609E74725}"/>
              </a:ext>
            </a:extLst>
          </p:cNvPr>
          <p:cNvSpPr/>
          <p:nvPr/>
        </p:nvSpPr>
        <p:spPr>
          <a:xfrm>
            <a:off x="35421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E213764E-C2FA-4514-B3BF-E4FEF607804E}"/>
              </a:ext>
            </a:extLst>
          </p:cNvPr>
          <p:cNvSpPr/>
          <p:nvPr/>
        </p:nvSpPr>
        <p:spPr>
          <a:xfrm>
            <a:off x="32739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40FFB24E-4CAA-49D7-BAED-EAF71352D6C5}"/>
              </a:ext>
            </a:extLst>
          </p:cNvPr>
          <p:cNvSpPr/>
          <p:nvPr/>
        </p:nvSpPr>
        <p:spPr>
          <a:xfrm>
            <a:off x="35421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05DA4920-FEA4-4811-B5F2-76C78EE16B17}"/>
              </a:ext>
            </a:extLst>
          </p:cNvPr>
          <p:cNvSpPr/>
          <p:nvPr/>
        </p:nvSpPr>
        <p:spPr>
          <a:xfrm>
            <a:off x="32739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87C1901F-9E6D-4CD7-9980-F4455BB85131}"/>
              </a:ext>
            </a:extLst>
          </p:cNvPr>
          <p:cNvSpPr/>
          <p:nvPr/>
        </p:nvSpPr>
        <p:spPr>
          <a:xfrm>
            <a:off x="35421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DC1F459-D0A5-4481-ADA4-EA578B5F6083}"/>
              </a:ext>
            </a:extLst>
          </p:cNvPr>
          <p:cNvSpPr/>
          <p:nvPr/>
        </p:nvSpPr>
        <p:spPr>
          <a:xfrm>
            <a:off x="38104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89071CAD-663F-4C90-8BA5-A3A76C964AD0}"/>
              </a:ext>
            </a:extLst>
          </p:cNvPr>
          <p:cNvSpPr/>
          <p:nvPr/>
        </p:nvSpPr>
        <p:spPr>
          <a:xfrm>
            <a:off x="407869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B19FE95-52E9-44B9-90B1-969D88527012}"/>
              </a:ext>
            </a:extLst>
          </p:cNvPr>
          <p:cNvSpPr/>
          <p:nvPr/>
        </p:nvSpPr>
        <p:spPr>
          <a:xfrm>
            <a:off x="38104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A67EF078-3975-48F6-A3F7-6829406B14B5}"/>
              </a:ext>
            </a:extLst>
          </p:cNvPr>
          <p:cNvSpPr/>
          <p:nvPr/>
        </p:nvSpPr>
        <p:spPr>
          <a:xfrm>
            <a:off x="407869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FC8B94F8-80C8-4298-B4C8-AEBCA9D3B112}"/>
              </a:ext>
            </a:extLst>
          </p:cNvPr>
          <p:cNvSpPr/>
          <p:nvPr/>
        </p:nvSpPr>
        <p:spPr>
          <a:xfrm>
            <a:off x="38104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7C2E860-1797-48C7-BDDD-86776ED6D740}"/>
              </a:ext>
            </a:extLst>
          </p:cNvPr>
          <p:cNvSpPr/>
          <p:nvPr/>
        </p:nvSpPr>
        <p:spPr>
          <a:xfrm>
            <a:off x="407869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8327C6AC-49D9-4086-8689-CC176C5A5593}"/>
              </a:ext>
            </a:extLst>
          </p:cNvPr>
          <p:cNvSpPr/>
          <p:nvPr/>
        </p:nvSpPr>
        <p:spPr>
          <a:xfrm>
            <a:off x="434695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A263817-EA02-4FB3-A0B6-95BB0F21530D}"/>
              </a:ext>
            </a:extLst>
          </p:cNvPr>
          <p:cNvSpPr/>
          <p:nvPr/>
        </p:nvSpPr>
        <p:spPr>
          <a:xfrm>
            <a:off x="46152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B8FD56A-0E6B-4065-AB5E-15000521B6E9}"/>
              </a:ext>
            </a:extLst>
          </p:cNvPr>
          <p:cNvSpPr/>
          <p:nvPr/>
        </p:nvSpPr>
        <p:spPr>
          <a:xfrm>
            <a:off x="434695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0098B576-0253-48A5-AD7A-AC7BFF209DB6}"/>
              </a:ext>
            </a:extLst>
          </p:cNvPr>
          <p:cNvSpPr/>
          <p:nvPr/>
        </p:nvSpPr>
        <p:spPr>
          <a:xfrm>
            <a:off x="46152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DA9622C-C9A3-4E24-96C1-C11C7D8EC440}"/>
              </a:ext>
            </a:extLst>
          </p:cNvPr>
          <p:cNvSpPr/>
          <p:nvPr/>
        </p:nvSpPr>
        <p:spPr>
          <a:xfrm>
            <a:off x="434695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E1F43B6-D5CD-45BD-8243-16CAA6AAFF85}"/>
              </a:ext>
            </a:extLst>
          </p:cNvPr>
          <p:cNvSpPr/>
          <p:nvPr/>
        </p:nvSpPr>
        <p:spPr>
          <a:xfrm>
            <a:off x="46152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852A9FD-E5D7-4C94-B62A-C24ED8B01DE6}"/>
              </a:ext>
            </a:extLst>
          </p:cNvPr>
          <p:cNvSpPr/>
          <p:nvPr/>
        </p:nvSpPr>
        <p:spPr>
          <a:xfrm>
            <a:off x="48834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1A55D044-7B03-49C4-9E59-2F903CBEA44E}"/>
              </a:ext>
            </a:extLst>
          </p:cNvPr>
          <p:cNvSpPr/>
          <p:nvPr/>
        </p:nvSpPr>
        <p:spPr>
          <a:xfrm>
            <a:off x="51517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DE25B4A-AC15-4794-A156-BB650904540B}"/>
              </a:ext>
            </a:extLst>
          </p:cNvPr>
          <p:cNvSpPr/>
          <p:nvPr/>
        </p:nvSpPr>
        <p:spPr>
          <a:xfrm>
            <a:off x="48834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BB61EEB-19C4-4D2B-B772-739E6C964981}"/>
              </a:ext>
            </a:extLst>
          </p:cNvPr>
          <p:cNvSpPr/>
          <p:nvPr/>
        </p:nvSpPr>
        <p:spPr>
          <a:xfrm>
            <a:off x="51517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5107DC33-22AB-4964-AD5B-39E7E3D00804}"/>
              </a:ext>
            </a:extLst>
          </p:cNvPr>
          <p:cNvSpPr/>
          <p:nvPr/>
        </p:nvSpPr>
        <p:spPr>
          <a:xfrm>
            <a:off x="48834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97D328A-E63E-4DAF-8040-7226534C75CA}"/>
              </a:ext>
            </a:extLst>
          </p:cNvPr>
          <p:cNvSpPr/>
          <p:nvPr/>
        </p:nvSpPr>
        <p:spPr>
          <a:xfrm>
            <a:off x="51517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04BD83DF-BD67-46FD-9FFA-5DAE33B3585F}"/>
                  </a:ext>
                </a:extLst>
              </p:cNvPr>
              <p:cNvSpPr/>
              <p:nvPr/>
            </p:nvSpPr>
            <p:spPr>
              <a:xfrm>
                <a:off x="2855992" y="2728516"/>
                <a:ext cx="2960197" cy="1055608"/>
              </a:xfrm>
              <a:prstGeom prst="wedgeRoundRectCallout">
                <a:avLst>
                  <a:gd name="adj1" fmla="val -76130"/>
                  <a:gd name="adj2" fmla="val -2735"/>
                  <a:gd name="adj3" fmla="val 16667"/>
                </a:avLst>
              </a:prstGeom>
              <a:ln w="28575"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Double 24 is 48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04BD83DF-BD67-46FD-9FFA-5DAE33B35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92" y="2728516"/>
                <a:ext cx="2960197" cy="1055608"/>
              </a:xfrm>
              <a:prstGeom prst="wedgeRoundRectCallout">
                <a:avLst>
                  <a:gd name="adj1" fmla="val -76130"/>
                  <a:gd name="adj2" fmla="val -2735"/>
                  <a:gd name="adj3" fmla="val 16667"/>
                </a:avLst>
              </a:prstGeom>
              <a:blipFill>
                <a:blip r:embed="rId6"/>
                <a:stretch>
                  <a:fillRect r="-324" b="-8989"/>
                </a:stretch>
              </a:blipFill>
              <a:ln w="28575"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E40334B-81BF-4707-A0C8-785BEF1EE36A}"/>
                  </a:ext>
                </a:extLst>
              </p:cNvPr>
              <p:cNvSpPr/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3E40334B-81BF-4707-A0C8-785BEF1EE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CB628E0A-EB4F-451B-BC6A-57E1397E8019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6FB9283-1DD0-4B12-A7F7-68CBAB079F0B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0954448-D0E1-4612-820E-B2DF1A1B0FDE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D4F2E43-BC0E-49BC-83D1-1734FFD75AC3}"/>
              </a:ext>
            </a:extLst>
          </p:cNvPr>
          <p:cNvSpPr txBox="1"/>
          <p:nvPr/>
        </p:nvSpPr>
        <p:spPr>
          <a:xfrm>
            <a:off x="528140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998D5243-A1D2-4755-8918-A1CAFDEBB652}"/>
                  </a:ext>
                </a:extLst>
              </p:cNvPr>
              <p:cNvSpPr txBox="1"/>
              <p:nvPr/>
            </p:nvSpPr>
            <p:spPr>
              <a:xfrm>
                <a:off x="2217181" y="4452979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3</a:t>
                </a:r>
              </a:p>
            </p:txBody>
          </p:sp>
        </mc:Choice>
        <mc:Fallback xmlns=""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998D5243-A1D2-4755-8918-A1CAFDEBB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181" y="4452979"/>
                <a:ext cx="1095759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F26C053B-B455-454B-8A2E-28B172C3A72E}"/>
              </a:ext>
            </a:extLst>
          </p:cNvPr>
          <p:cNvSpPr/>
          <p:nvPr/>
        </p:nvSpPr>
        <p:spPr>
          <a:xfrm>
            <a:off x="3246568" y="4284350"/>
            <a:ext cx="546672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E841153-02CA-4A3E-9137-04FF6459752B}"/>
              </a:ext>
            </a:extLst>
          </p:cNvPr>
          <p:cNvSpPr/>
          <p:nvPr/>
        </p:nvSpPr>
        <p:spPr>
          <a:xfrm>
            <a:off x="3793240" y="4284350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CE832373-3A35-47B1-A219-4B2960EC5AF2}"/>
              </a:ext>
            </a:extLst>
          </p:cNvPr>
          <p:cNvSpPr/>
          <p:nvPr/>
        </p:nvSpPr>
        <p:spPr>
          <a:xfrm>
            <a:off x="4327695" y="4285057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0503C5E6-B3B9-4A74-BF56-311F7093A8B7}"/>
              </a:ext>
            </a:extLst>
          </p:cNvPr>
          <p:cNvSpPr/>
          <p:nvPr/>
        </p:nvSpPr>
        <p:spPr>
          <a:xfrm>
            <a:off x="4862150" y="4285764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4FAF06C-B7C8-45C9-9072-094EAF8D3AD3}"/>
              </a:ext>
            </a:extLst>
          </p:cNvPr>
          <p:cNvSpPr/>
          <p:nvPr/>
        </p:nvSpPr>
        <p:spPr>
          <a:xfrm>
            <a:off x="3246568" y="5094219"/>
            <a:ext cx="546672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FD7E25A4-F6FF-4E5E-9E86-AF8FB85D9AF1}"/>
              </a:ext>
            </a:extLst>
          </p:cNvPr>
          <p:cNvSpPr/>
          <p:nvPr/>
        </p:nvSpPr>
        <p:spPr>
          <a:xfrm>
            <a:off x="3793952" y="5094926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07C5F0F2-EA5D-4661-84C1-765F77B77C0C}"/>
              </a:ext>
            </a:extLst>
          </p:cNvPr>
          <p:cNvSpPr/>
          <p:nvPr/>
        </p:nvSpPr>
        <p:spPr>
          <a:xfrm>
            <a:off x="4327578" y="5093512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D907C9F-C530-4715-B481-CBBFCBB882E5}"/>
              </a:ext>
            </a:extLst>
          </p:cNvPr>
          <p:cNvSpPr/>
          <p:nvPr/>
        </p:nvSpPr>
        <p:spPr>
          <a:xfrm>
            <a:off x="4862150" y="5093512"/>
            <a:ext cx="534455" cy="80916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3BC322E9-D23B-48DB-B508-63BFC5EB6C94}"/>
                  </a:ext>
                </a:extLst>
              </p:cNvPr>
              <p:cNvSpPr txBox="1"/>
              <p:nvPr/>
            </p:nvSpPr>
            <p:spPr>
              <a:xfrm>
                <a:off x="5284599" y="4465194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3BC322E9-D23B-48DB-B508-63BFC5EB6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599" y="4465194"/>
                <a:ext cx="1095759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F4DFC4CD-9FBC-4474-8A52-FB688ED40B98}"/>
                  </a:ext>
                </a:extLst>
              </p:cNvPr>
              <p:cNvSpPr txBox="1"/>
              <p:nvPr/>
            </p:nvSpPr>
            <p:spPr>
              <a:xfrm>
                <a:off x="5979707" y="4465194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24</a:t>
                </a: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F4DFC4CD-9FBC-4474-8A52-FB688ED40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707" y="4465194"/>
                <a:ext cx="1095759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B5AD1B87-B003-4A8B-B3FD-182A701611F2}"/>
                  </a:ext>
                </a:extLst>
              </p:cNvPr>
              <p:cNvSpPr txBox="1"/>
              <p:nvPr/>
            </p:nvSpPr>
            <p:spPr>
              <a:xfrm>
                <a:off x="5289770" y="5251256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B5AD1B87-B003-4A8B-B3FD-182A701611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9770" y="5251256"/>
                <a:ext cx="1095759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A99C039-B96B-4871-85BA-3F2C77ABD345}"/>
                  </a:ext>
                </a:extLst>
              </p:cNvPr>
              <p:cNvSpPr txBox="1"/>
              <p:nvPr/>
            </p:nvSpPr>
            <p:spPr>
              <a:xfrm>
                <a:off x="5984878" y="5251256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24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A99C039-B96B-4871-85BA-3F2C77ABD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878" y="5251256"/>
                <a:ext cx="1095759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B436DA6-1BB2-4E7E-ADD4-009758D27DFF}"/>
              </a:ext>
            </a:extLst>
          </p:cNvPr>
          <p:cNvSpPr/>
          <p:nvPr/>
        </p:nvSpPr>
        <p:spPr>
          <a:xfrm>
            <a:off x="3174642" y="3271236"/>
            <a:ext cx="2395471" cy="4337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Rectangle: Rounded Corners 150">
            <a:extLst>
              <a:ext uri="{FF2B5EF4-FFF2-40B4-BE49-F238E27FC236}">
                <a16:creationId xmlns:a16="http://schemas.microsoft.com/office/drawing/2014/main" id="{4E9DC641-629C-4FB4-86C9-E624ABB251FF}"/>
              </a:ext>
            </a:extLst>
          </p:cNvPr>
          <p:cNvSpPr/>
          <p:nvPr/>
        </p:nvSpPr>
        <p:spPr>
          <a:xfrm>
            <a:off x="4753473" y="2804557"/>
            <a:ext cx="936128" cy="433715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171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0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8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4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2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7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8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8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81" grpId="0" animBg="1"/>
      <p:bldP spid="82" grpId="0" animBg="1"/>
      <p:bldP spid="89" grpId="0" animBg="1"/>
      <p:bldP spid="90" grpId="0" animBg="1"/>
      <p:bldP spid="75" grpId="0" animBg="1"/>
      <p:bldP spid="76" grpId="0" animBg="1"/>
      <p:bldP spid="83" grpId="0" animBg="1"/>
      <p:bldP spid="84" grpId="0" animBg="1"/>
      <p:bldP spid="91" grpId="0" animBg="1"/>
      <p:bldP spid="92" grpId="0" animBg="1"/>
      <p:bldP spid="77" grpId="0" animBg="1"/>
      <p:bldP spid="78" grpId="0" animBg="1"/>
      <p:bldP spid="85" grpId="0" animBg="1"/>
      <p:bldP spid="86" grpId="0" animBg="1"/>
      <p:bldP spid="93" grpId="0" animBg="1"/>
      <p:bldP spid="94" grpId="0" animBg="1"/>
      <p:bldP spid="79" grpId="0" animBg="1"/>
      <p:bldP spid="80" grpId="0" animBg="1"/>
      <p:bldP spid="87" grpId="0" animBg="1"/>
      <p:bldP spid="88" grpId="0" animBg="1"/>
      <p:bldP spid="95" grpId="0" animBg="1"/>
      <p:bldP spid="96" grpId="0" animBg="1"/>
      <p:bldP spid="121" grpId="0" animBg="1"/>
      <p:bldP spid="135" grpId="0"/>
      <p:bldP spid="135" grpId="1"/>
      <p:bldP spid="18" grpId="0" animBg="1"/>
      <p:bldP spid="18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4" grpId="0" animBg="1"/>
      <p:bldP spid="144" grpId="1" animBg="1"/>
      <p:bldP spid="146" grpId="0" animBg="1"/>
      <p:bldP spid="146" grpId="1" animBg="1"/>
      <p:bldP spid="147" grpId="0"/>
      <p:bldP spid="148" grpId="0"/>
      <p:bldP spid="149" grpId="0"/>
      <p:bldP spid="150" grpId="0"/>
      <p:bldP spid="19" grpId="0" animBg="1"/>
      <p:bldP spid="151" grpId="0" animBg="1"/>
      <p:bldP spid="15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if you did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not know the answer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  <a:blipFill>
                <a:blip r:embed="rId4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2EF4F7C6-A720-4D33-B45E-4335690EBE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252" y="2575826"/>
            <a:ext cx="1381597" cy="954107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A34357E6-4B04-40F7-8A51-BEF5F6762DF3}"/>
              </a:ext>
            </a:extLst>
          </p:cNvPr>
          <p:cNvSpPr/>
          <p:nvPr/>
        </p:nvSpPr>
        <p:spPr>
          <a:xfrm>
            <a:off x="32739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AB4A19A-B9B6-42AC-A04B-981E7AEA5329}"/>
              </a:ext>
            </a:extLst>
          </p:cNvPr>
          <p:cNvSpPr/>
          <p:nvPr/>
        </p:nvSpPr>
        <p:spPr>
          <a:xfrm>
            <a:off x="35421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71E452B-451E-499A-BD03-1D357867A857}"/>
              </a:ext>
            </a:extLst>
          </p:cNvPr>
          <p:cNvSpPr/>
          <p:nvPr/>
        </p:nvSpPr>
        <p:spPr>
          <a:xfrm>
            <a:off x="38104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F6A8652-BA6A-4666-AF87-462B000F38EE}"/>
              </a:ext>
            </a:extLst>
          </p:cNvPr>
          <p:cNvSpPr/>
          <p:nvPr/>
        </p:nvSpPr>
        <p:spPr>
          <a:xfrm>
            <a:off x="407869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C7573D85-E869-4EA8-86C7-7ABD7D7040F0}"/>
              </a:ext>
            </a:extLst>
          </p:cNvPr>
          <p:cNvSpPr/>
          <p:nvPr/>
        </p:nvSpPr>
        <p:spPr>
          <a:xfrm>
            <a:off x="434695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ACB5C86-5187-4A5C-A099-06B31064F824}"/>
              </a:ext>
            </a:extLst>
          </p:cNvPr>
          <p:cNvSpPr/>
          <p:nvPr/>
        </p:nvSpPr>
        <p:spPr>
          <a:xfrm>
            <a:off x="46152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DF9329B-56B3-49B0-AC8D-2A9D1A150AA8}"/>
              </a:ext>
            </a:extLst>
          </p:cNvPr>
          <p:cNvSpPr/>
          <p:nvPr/>
        </p:nvSpPr>
        <p:spPr>
          <a:xfrm>
            <a:off x="48834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939EB164-0CE4-4A24-948F-58ADFD78071F}"/>
              </a:ext>
            </a:extLst>
          </p:cNvPr>
          <p:cNvSpPr/>
          <p:nvPr/>
        </p:nvSpPr>
        <p:spPr>
          <a:xfrm>
            <a:off x="51517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E1BA567-FF24-426F-9FA0-DAC3526E229D}"/>
              </a:ext>
            </a:extLst>
          </p:cNvPr>
          <p:cNvSpPr/>
          <p:nvPr/>
        </p:nvSpPr>
        <p:spPr>
          <a:xfrm>
            <a:off x="32739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43B457F-323A-44E1-9639-A38C4BDB7FB6}"/>
              </a:ext>
            </a:extLst>
          </p:cNvPr>
          <p:cNvSpPr/>
          <p:nvPr/>
        </p:nvSpPr>
        <p:spPr>
          <a:xfrm>
            <a:off x="35421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610769B-58D2-4CA7-BF43-5DD7261B6F56}"/>
              </a:ext>
            </a:extLst>
          </p:cNvPr>
          <p:cNvSpPr/>
          <p:nvPr/>
        </p:nvSpPr>
        <p:spPr>
          <a:xfrm>
            <a:off x="38104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84167D6D-7CB1-40F0-A390-3C90CD709E6D}"/>
              </a:ext>
            </a:extLst>
          </p:cNvPr>
          <p:cNvSpPr/>
          <p:nvPr/>
        </p:nvSpPr>
        <p:spPr>
          <a:xfrm>
            <a:off x="407869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622D951F-8CAA-4D13-B6D9-0076086957B7}"/>
              </a:ext>
            </a:extLst>
          </p:cNvPr>
          <p:cNvSpPr/>
          <p:nvPr/>
        </p:nvSpPr>
        <p:spPr>
          <a:xfrm>
            <a:off x="434695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52A9465-1161-434F-800C-7A396BDFCFEE}"/>
              </a:ext>
            </a:extLst>
          </p:cNvPr>
          <p:cNvSpPr/>
          <p:nvPr/>
        </p:nvSpPr>
        <p:spPr>
          <a:xfrm>
            <a:off x="46152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95D5012-8F31-445D-A707-4E6477299B50}"/>
              </a:ext>
            </a:extLst>
          </p:cNvPr>
          <p:cNvSpPr/>
          <p:nvPr/>
        </p:nvSpPr>
        <p:spPr>
          <a:xfrm>
            <a:off x="48834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9FD8B1E-3CB3-494D-BC9B-992F8E2AEEB7}"/>
              </a:ext>
            </a:extLst>
          </p:cNvPr>
          <p:cNvSpPr/>
          <p:nvPr/>
        </p:nvSpPr>
        <p:spPr>
          <a:xfrm>
            <a:off x="51517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15CB4CE7-16C1-48D5-AB5D-DFEE9AD3CBDE}"/>
              </a:ext>
            </a:extLst>
          </p:cNvPr>
          <p:cNvSpPr/>
          <p:nvPr/>
        </p:nvSpPr>
        <p:spPr>
          <a:xfrm>
            <a:off x="32739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D50F6915-7087-4588-AE74-49AF40571664}"/>
              </a:ext>
            </a:extLst>
          </p:cNvPr>
          <p:cNvSpPr/>
          <p:nvPr/>
        </p:nvSpPr>
        <p:spPr>
          <a:xfrm>
            <a:off x="35421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01B4719-69B8-4CBC-8FE0-DFBF859D924F}"/>
              </a:ext>
            </a:extLst>
          </p:cNvPr>
          <p:cNvSpPr/>
          <p:nvPr/>
        </p:nvSpPr>
        <p:spPr>
          <a:xfrm>
            <a:off x="38104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980166F-E3CF-49A6-A2D6-4B7FEAB65048}"/>
              </a:ext>
            </a:extLst>
          </p:cNvPr>
          <p:cNvSpPr/>
          <p:nvPr/>
        </p:nvSpPr>
        <p:spPr>
          <a:xfrm>
            <a:off x="407869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66DA117-2365-4977-9857-A413410CE641}"/>
              </a:ext>
            </a:extLst>
          </p:cNvPr>
          <p:cNvSpPr/>
          <p:nvPr/>
        </p:nvSpPr>
        <p:spPr>
          <a:xfrm>
            <a:off x="434695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7516EFB5-1BFC-4957-B49F-46F5267A7B04}"/>
              </a:ext>
            </a:extLst>
          </p:cNvPr>
          <p:cNvSpPr/>
          <p:nvPr/>
        </p:nvSpPr>
        <p:spPr>
          <a:xfrm>
            <a:off x="46152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7B778460-D11C-4860-BC4F-8A6088073547}"/>
              </a:ext>
            </a:extLst>
          </p:cNvPr>
          <p:cNvSpPr/>
          <p:nvPr/>
        </p:nvSpPr>
        <p:spPr>
          <a:xfrm>
            <a:off x="48834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B964B9E2-080C-439C-831B-124B97C529CD}"/>
              </a:ext>
            </a:extLst>
          </p:cNvPr>
          <p:cNvSpPr/>
          <p:nvPr/>
        </p:nvSpPr>
        <p:spPr>
          <a:xfrm>
            <a:off x="51517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4CD0BAB-1E6C-4A09-AD31-3879089E71B6}"/>
              </a:ext>
            </a:extLst>
          </p:cNvPr>
          <p:cNvSpPr/>
          <p:nvPr/>
        </p:nvSpPr>
        <p:spPr>
          <a:xfrm>
            <a:off x="32739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E2281AE-DE14-481B-8D38-EDDA50BC5151}"/>
              </a:ext>
            </a:extLst>
          </p:cNvPr>
          <p:cNvSpPr/>
          <p:nvPr/>
        </p:nvSpPr>
        <p:spPr>
          <a:xfrm>
            <a:off x="35421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936D4DA7-2CB4-49EE-8175-CEF94D5034BC}"/>
              </a:ext>
            </a:extLst>
          </p:cNvPr>
          <p:cNvSpPr/>
          <p:nvPr/>
        </p:nvSpPr>
        <p:spPr>
          <a:xfrm>
            <a:off x="38104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70580AD9-A506-4D0A-99BD-3069DEEDEB4B}"/>
              </a:ext>
            </a:extLst>
          </p:cNvPr>
          <p:cNvSpPr/>
          <p:nvPr/>
        </p:nvSpPr>
        <p:spPr>
          <a:xfrm>
            <a:off x="407869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300493A2-EF99-40FB-B1E5-13A8F9F3C9FA}"/>
              </a:ext>
            </a:extLst>
          </p:cNvPr>
          <p:cNvSpPr/>
          <p:nvPr/>
        </p:nvSpPr>
        <p:spPr>
          <a:xfrm>
            <a:off x="434695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951E7AC5-CCF4-411F-8589-1FE0E09F49AF}"/>
              </a:ext>
            </a:extLst>
          </p:cNvPr>
          <p:cNvSpPr/>
          <p:nvPr/>
        </p:nvSpPr>
        <p:spPr>
          <a:xfrm>
            <a:off x="46152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4B6C28B2-5F51-49F8-8115-CCC28C931497}"/>
              </a:ext>
            </a:extLst>
          </p:cNvPr>
          <p:cNvSpPr/>
          <p:nvPr/>
        </p:nvSpPr>
        <p:spPr>
          <a:xfrm>
            <a:off x="48834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944EC9F7-5288-4584-A9D6-CF0E06805B10}"/>
              </a:ext>
            </a:extLst>
          </p:cNvPr>
          <p:cNvSpPr/>
          <p:nvPr/>
        </p:nvSpPr>
        <p:spPr>
          <a:xfrm>
            <a:off x="51517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1453E2F1-4C0F-467C-923D-88A3723EC772}"/>
              </a:ext>
            </a:extLst>
          </p:cNvPr>
          <p:cNvSpPr/>
          <p:nvPr/>
        </p:nvSpPr>
        <p:spPr>
          <a:xfrm>
            <a:off x="32739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F9DE9802-08B8-49EB-9287-2256020B987A}"/>
              </a:ext>
            </a:extLst>
          </p:cNvPr>
          <p:cNvSpPr/>
          <p:nvPr/>
        </p:nvSpPr>
        <p:spPr>
          <a:xfrm>
            <a:off x="35421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368B4BB-C9ED-4EDB-9D9E-712701919C65}"/>
              </a:ext>
            </a:extLst>
          </p:cNvPr>
          <p:cNvSpPr/>
          <p:nvPr/>
        </p:nvSpPr>
        <p:spPr>
          <a:xfrm>
            <a:off x="38104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50FAEBD9-1048-4ED7-B4FB-5C26DB9F3C37}"/>
              </a:ext>
            </a:extLst>
          </p:cNvPr>
          <p:cNvSpPr/>
          <p:nvPr/>
        </p:nvSpPr>
        <p:spPr>
          <a:xfrm>
            <a:off x="407869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0A80C67-26A1-4A4E-B827-205585D44D7C}"/>
              </a:ext>
            </a:extLst>
          </p:cNvPr>
          <p:cNvSpPr/>
          <p:nvPr/>
        </p:nvSpPr>
        <p:spPr>
          <a:xfrm>
            <a:off x="434695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42F2B278-5342-4F50-A580-C23F4086AAFB}"/>
              </a:ext>
            </a:extLst>
          </p:cNvPr>
          <p:cNvSpPr/>
          <p:nvPr/>
        </p:nvSpPr>
        <p:spPr>
          <a:xfrm>
            <a:off x="46152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C221942A-6C87-4CA7-8CBA-BF230C1AD580}"/>
              </a:ext>
            </a:extLst>
          </p:cNvPr>
          <p:cNvSpPr/>
          <p:nvPr/>
        </p:nvSpPr>
        <p:spPr>
          <a:xfrm>
            <a:off x="48834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A5E9C67A-C5BA-411C-BE97-D63BE1BF50AB}"/>
              </a:ext>
            </a:extLst>
          </p:cNvPr>
          <p:cNvSpPr/>
          <p:nvPr/>
        </p:nvSpPr>
        <p:spPr>
          <a:xfrm>
            <a:off x="51517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40FCAAA-CC92-40D4-AA24-B4FE51A8B3B5}"/>
              </a:ext>
            </a:extLst>
          </p:cNvPr>
          <p:cNvSpPr/>
          <p:nvPr/>
        </p:nvSpPr>
        <p:spPr>
          <a:xfrm>
            <a:off x="32739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3D8B62BA-93DB-43C6-8316-80951AC35089}"/>
              </a:ext>
            </a:extLst>
          </p:cNvPr>
          <p:cNvSpPr/>
          <p:nvPr/>
        </p:nvSpPr>
        <p:spPr>
          <a:xfrm>
            <a:off x="35421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1165298A-53BC-4F44-949A-CD624E3266B8}"/>
              </a:ext>
            </a:extLst>
          </p:cNvPr>
          <p:cNvSpPr/>
          <p:nvPr/>
        </p:nvSpPr>
        <p:spPr>
          <a:xfrm>
            <a:off x="38104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6581DBF-15FE-43A5-87B7-0188786C0A92}"/>
              </a:ext>
            </a:extLst>
          </p:cNvPr>
          <p:cNvSpPr/>
          <p:nvPr/>
        </p:nvSpPr>
        <p:spPr>
          <a:xfrm>
            <a:off x="407869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CA3F8BD2-CB76-4785-872B-0F104EB5EE3B}"/>
              </a:ext>
            </a:extLst>
          </p:cNvPr>
          <p:cNvSpPr/>
          <p:nvPr/>
        </p:nvSpPr>
        <p:spPr>
          <a:xfrm>
            <a:off x="434695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0B7B0257-ACB9-427A-B081-BE4FF640DAD5}"/>
              </a:ext>
            </a:extLst>
          </p:cNvPr>
          <p:cNvSpPr/>
          <p:nvPr/>
        </p:nvSpPr>
        <p:spPr>
          <a:xfrm>
            <a:off x="46152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9DE640CE-1712-4572-8CA6-9B5D66DABFBC}"/>
              </a:ext>
            </a:extLst>
          </p:cNvPr>
          <p:cNvSpPr/>
          <p:nvPr/>
        </p:nvSpPr>
        <p:spPr>
          <a:xfrm>
            <a:off x="48834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C63931C-CBF7-40CE-99A0-C65E23870C9F}"/>
              </a:ext>
            </a:extLst>
          </p:cNvPr>
          <p:cNvSpPr/>
          <p:nvPr/>
        </p:nvSpPr>
        <p:spPr>
          <a:xfrm>
            <a:off x="51517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1B27D590-AAE9-4D54-B9E4-94322136E538}"/>
                  </a:ext>
                </a:extLst>
              </p:cNvPr>
              <p:cNvSpPr/>
              <p:nvPr/>
            </p:nvSpPr>
            <p:spPr>
              <a:xfrm>
                <a:off x="2855992" y="2728516"/>
                <a:ext cx="2960197" cy="578882"/>
              </a:xfrm>
              <a:prstGeom prst="wedgeRoundRectCallout">
                <a:avLst>
                  <a:gd name="adj1" fmla="val -75176"/>
                  <a:gd name="adj2" fmla="val 31203"/>
                  <a:gd name="adj3" fmla="val 16667"/>
                </a:avLst>
              </a:prstGeom>
              <a:ln w="28575">
                <a:solidFill>
                  <a:schemeClr val="accent2"/>
                </a:solidFill>
              </a:ln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:r>
                  <a:rPr lang="en-GB" sz="2800" dirty="0">
                    <a:solidFill>
                      <a:prstClr val="black"/>
                    </a:solidFill>
                  </a:rPr>
                  <a:t>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</a:rPr>
                  <a:t> 4</a:t>
                </a:r>
              </a:p>
            </p:txBody>
          </p:sp>
        </mc:Choice>
        <mc:Fallback xmlns="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1B27D590-AAE9-4D54-B9E4-94322136E5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92" y="2728516"/>
                <a:ext cx="2960197" cy="578882"/>
              </a:xfrm>
              <a:prstGeom prst="wedgeRoundRectCallout">
                <a:avLst>
                  <a:gd name="adj1" fmla="val -75176"/>
                  <a:gd name="adj2" fmla="val 31203"/>
                  <a:gd name="adj3" fmla="val 16667"/>
                </a:avLst>
              </a:prstGeom>
              <a:blipFill>
                <a:blip r:embed="rId6"/>
                <a:stretch>
                  <a:fillRect t="-3000" r="-163" b="-20000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400ABEE-9914-4C1B-9102-0D8891C305B3}"/>
                  </a:ext>
                </a:extLst>
              </p:cNvPr>
              <p:cNvSpPr/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400ABEE-9914-4C1B-9102-0D8891C305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C1EF7AF2-1A50-478A-B9F8-23DC7BCF88A3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64960EF-BA9B-4704-B44E-2369E9BA177D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2416B14-EEBA-40DE-BD30-01C81F5C56FD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04A9FDB-2AE4-466B-B0C5-52B1C21FDB5E}"/>
              </a:ext>
            </a:extLst>
          </p:cNvPr>
          <p:cNvSpPr txBox="1"/>
          <p:nvPr/>
        </p:nvSpPr>
        <p:spPr>
          <a:xfrm>
            <a:off x="528140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5EE4CD2-2E91-4523-A512-5CC3E62DE650}"/>
                  </a:ext>
                </a:extLst>
              </p:cNvPr>
              <p:cNvSpPr txBox="1"/>
              <p:nvPr/>
            </p:nvSpPr>
            <p:spPr>
              <a:xfrm>
                <a:off x="2217181" y="4855438"/>
                <a:ext cx="10957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</a:t>
                </a: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C5EE4CD2-2E91-4523-A512-5CC3E62DE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181" y="4855438"/>
                <a:ext cx="1095759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>
            <a:extLst>
              <a:ext uri="{FF2B5EF4-FFF2-40B4-BE49-F238E27FC236}">
                <a16:creationId xmlns:a16="http://schemas.microsoft.com/office/drawing/2014/main" id="{C54C6452-F214-4DB9-8084-FCD9FDF7E201}"/>
              </a:ext>
            </a:extLst>
          </p:cNvPr>
          <p:cNvSpPr/>
          <p:nvPr/>
        </p:nvSpPr>
        <p:spPr>
          <a:xfrm>
            <a:off x="3246568" y="4284350"/>
            <a:ext cx="546672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FFBA0B76-2058-4964-9B35-F8341606CD30}"/>
              </a:ext>
            </a:extLst>
          </p:cNvPr>
          <p:cNvSpPr/>
          <p:nvPr/>
        </p:nvSpPr>
        <p:spPr>
          <a:xfrm>
            <a:off x="3792429" y="4284350"/>
            <a:ext cx="537871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E8491A8B-7660-466E-BD75-62DD88EB5C9F}"/>
              </a:ext>
            </a:extLst>
          </p:cNvPr>
          <p:cNvSpPr/>
          <p:nvPr/>
        </p:nvSpPr>
        <p:spPr>
          <a:xfrm>
            <a:off x="4329840" y="4284350"/>
            <a:ext cx="537871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A312A91D-F8DA-458E-AD40-81206636A17D}"/>
              </a:ext>
            </a:extLst>
          </p:cNvPr>
          <p:cNvSpPr/>
          <p:nvPr/>
        </p:nvSpPr>
        <p:spPr>
          <a:xfrm>
            <a:off x="4867251" y="4284350"/>
            <a:ext cx="537871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988A38ED-69EC-41DF-A0DE-C42EFC76C3DE}"/>
                  </a:ext>
                </a:extLst>
              </p:cNvPr>
              <p:cNvSpPr txBox="1"/>
              <p:nvPr/>
            </p:nvSpPr>
            <p:spPr>
              <a:xfrm>
                <a:off x="6290111" y="4251710"/>
                <a:ext cx="1051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</a:t>
                </a:r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988A38ED-69EC-41DF-A0DE-C42EFC76C3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111" y="4251710"/>
                <a:ext cx="1051053" cy="461665"/>
              </a:xfrm>
              <a:prstGeom prst="rect">
                <a:avLst/>
              </a:prstGeom>
              <a:blipFill>
                <a:blip r:embed="rId9"/>
                <a:stretch>
                  <a:fillRect l="-6977" t="-10526" r="-6395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7E4B92A-6114-418F-B7D0-A36DAB948ACB}"/>
                  </a:ext>
                </a:extLst>
              </p:cNvPr>
              <p:cNvSpPr txBox="1"/>
              <p:nvPr/>
            </p:nvSpPr>
            <p:spPr>
              <a:xfrm>
                <a:off x="5951208" y="3634572"/>
                <a:ext cx="1728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D7E4B92A-6114-418F-B7D0-A36DAB948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208" y="3634572"/>
                <a:ext cx="1728860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0037700-B743-4510-9220-B3E37FE4F3D7}"/>
              </a:ext>
            </a:extLst>
          </p:cNvPr>
          <p:cNvCxnSpPr/>
          <p:nvPr/>
        </p:nvCxnSpPr>
        <p:spPr>
          <a:xfrm>
            <a:off x="6333067" y="4016587"/>
            <a:ext cx="176106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894C0CCD-BB38-4808-B409-86129A6237ED}"/>
              </a:ext>
            </a:extLst>
          </p:cNvPr>
          <p:cNvCxnSpPr>
            <a:cxnSpLocks/>
          </p:cNvCxnSpPr>
          <p:nvPr/>
        </p:nvCxnSpPr>
        <p:spPr>
          <a:xfrm flipH="1">
            <a:off x="6627705" y="4016587"/>
            <a:ext cx="176106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D8AD95F4-9B38-4A00-9F43-36A5C89DA421}"/>
                  </a:ext>
                </a:extLst>
              </p:cNvPr>
              <p:cNvSpPr txBox="1"/>
              <p:nvPr/>
            </p:nvSpPr>
            <p:spPr>
              <a:xfrm>
                <a:off x="7208633" y="4263959"/>
                <a:ext cx="984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48</a:t>
                </a: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D8AD95F4-9B38-4A00-9F43-36A5C89DA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633" y="4263959"/>
                <a:ext cx="984391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7D24228-5C6D-4D43-A94E-B5FBB750C712}"/>
                  </a:ext>
                </a:extLst>
              </p:cNvPr>
              <p:cNvSpPr txBox="1"/>
              <p:nvPr/>
            </p:nvSpPr>
            <p:spPr>
              <a:xfrm>
                <a:off x="6543703" y="5406347"/>
                <a:ext cx="10510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</a:t>
                </a:r>
              </a:p>
            </p:txBody>
          </p:sp>
        </mc:Choice>
        <mc:Fallback xmlns=""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B7D24228-5C6D-4D43-A94E-B5FBB750C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3703" y="5406347"/>
                <a:ext cx="1051053" cy="461665"/>
              </a:xfrm>
              <a:prstGeom prst="rect">
                <a:avLst/>
              </a:prstGeom>
              <a:blipFill>
                <a:blip r:embed="rId12"/>
                <a:stretch>
                  <a:fillRect l="-6358" t="-10526" r="-6358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369F9E33-779E-418D-9DA7-8815D6424A20}"/>
                  </a:ext>
                </a:extLst>
              </p:cNvPr>
              <p:cNvSpPr txBox="1"/>
              <p:nvPr/>
            </p:nvSpPr>
            <p:spPr>
              <a:xfrm>
                <a:off x="5954192" y="4789209"/>
                <a:ext cx="17288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 </a:t>
                </a: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369F9E33-779E-418D-9DA7-8815D6424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4192" y="4789209"/>
                <a:ext cx="1728860" cy="461665"/>
              </a:xfrm>
              <a:prstGeom prst="rect">
                <a:avLst/>
              </a:prstGeom>
              <a:blipFill>
                <a:blip r:embed="rId1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61BC322-E8B1-4724-A133-CB99BD9D43DD}"/>
              </a:ext>
            </a:extLst>
          </p:cNvPr>
          <p:cNvCxnSpPr/>
          <p:nvPr/>
        </p:nvCxnSpPr>
        <p:spPr>
          <a:xfrm>
            <a:off x="6336051" y="5171224"/>
            <a:ext cx="396000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1A23C097-0B41-413E-AEDF-D8805C9AF60C}"/>
              </a:ext>
            </a:extLst>
          </p:cNvPr>
          <p:cNvCxnSpPr>
            <a:cxnSpLocks/>
          </p:cNvCxnSpPr>
          <p:nvPr/>
        </p:nvCxnSpPr>
        <p:spPr>
          <a:xfrm flipH="1">
            <a:off x="6919017" y="5171224"/>
            <a:ext cx="396000" cy="28997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0D4622C-3CB9-4AEF-B79F-AAE254550D34}"/>
                  </a:ext>
                </a:extLst>
              </p:cNvPr>
              <p:cNvSpPr txBox="1"/>
              <p:nvPr/>
            </p:nvSpPr>
            <p:spPr>
              <a:xfrm>
                <a:off x="7462225" y="5418596"/>
                <a:ext cx="9843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48</a:t>
                </a: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D0D4622C-3CB9-4AEF-B79F-AAE254550D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225" y="5418596"/>
                <a:ext cx="984391" cy="461665"/>
              </a:xfrm>
              <a:prstGeom prst="rect">
                <a:avLst/>
              </a:prstGeom>
              <a:blipFill>
                <a:blip r:embed="rId1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20503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4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9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8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3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4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9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4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59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9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3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4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7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78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79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6" grpId="0" animBg="1"/>
      <p:bldP spid="81" grpId="0" animBg="1"/>
      <p:bldP spid="82" grpId="0" animBg="1"/>
      <p:bldP spid="83" grpId="0" animBg="1"/>
      <p:bldP spid="84" grpId="0" animBg="1"/>
      <p:bldP spid="89" grpId="0" animBg="1"/>
      <p:bldP spid="90" grpId="0" animBg="1"/>
      <p:bldP spid="91" grpId="0" animBg="1"/>
      <p:bldP spid="92" grpId="0" animBg="1"/>
      <p:bldP spid="97" grpId="0" animBg="1"/>
      <p:bldP spid="98" grpId="0" animBg="1"/>
      <p:bldP spid="99" grpId="0" animBg="1"/>
      <p:bldP spid="100" grpId="0" animBg="1"/>
      <p:bldP spid="105" grpId="0" animBg="1"/>
      <p:bldP spid="106" grpId="0" animBg="1"/>
      <p:bldP spid="107" grpId="0" animBg="1"/>
      <p:bldP spid="108" grpId="0" animBg="1"/>
      <p:bldP spid="113" grpId="0" animBg="1"/>
      <p:bldP spid="114" grpId="0" animBg="1"/>
      <p:bldP spid="115" grpId="0" animBg="1"/>
      <p:bldP spid="116" grpId="0" animBg="1"/>
      <p:bldP spid="121" grpId="0" animBg="1"/>
      <p:bldP spid="127" grpId="0"/>
      <p:bldP spid="127" grpId="1"/>
      <p:bldP spid="129" grpId="0" animBg="1"/>
      <p:bldP spid="129" grpId="1" animBg="1"/>
      <p:bldP spid="130" grpId="0" animBg="1"/>
      <p:bldP spid="130" grpId="1" animBg="1"/>
      <p:bldP spid="135" grpId="0" animBg="1"/>
      <p:bldP spid="135" grpId="1" animBg="1"/>
      <p:bldP spid="136" grpId="0" animBg="1"/>
      <p:bldP spid="136" grpId="1" animBg="1"/>
      <p:bldP spid="137" grpId="0"/>
      <p:bldP spid="138" grpId="0"/>
      <p:bldP spid="140" grpId="0"/>
      <p:bldP spid="141" grpId="0"/>
      <p:bldP spid="144" grpId="0"/>
      <p:bldP spid="1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if you did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not know the answer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  <a:blipFill>
                <a:blip r:embed="rId4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6A23A680-1FCE-408A-A99A-38EEACDADE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87909" y="2575826"/>
            <a:ext cx="1381597" cy="954107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229FC0EA-6C2E-4723-85E2-4757BC53BC29}"/>
              </a:ext>
            </a:extLst>
          </p:cNvPr>
          <p:cNvSpPr/>
          <p:nvPr/>
        </p:nvSpPr>
        <p:spPr>
          <a:xfrm>
            <a:off x="32739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E9471C2-C387-4840-A93F-19DE72B6059B}"/>
              </a:ext>
            </a:extLst>
          </p:cNvPr>
          <p:cNvSpPr/>
          <p:nvPr/>
        </p:nvSpPr>
        <p:spPr>
          <a:xfrm>
            <a:off x="35421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30047F3-F273-435D-A795-E6A04A25CBD0}"/>
              </a:ext>
            </a:extLst>
          </p:cNvPr>
          <p:cNvSpPr/>
          <p:nvPr/>
        </p:nvSpPr>
        <p:spPr>
          <a:xfrm>
            <a:off x="38104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2F835A4-2E9D-4C6E-89A1-6B63074A232C}"/>
              </a:ext>
            </a:extLst>
          </p:cNvPr>
          <p:cNvSpPr/>
          <p:nvPr/>
        </p:nvSpPr>
        <p:spPr>
          <a:xfrm>
            <a:off x="407869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842E72B-AA32-4739-8D5B-70E1872F0BCD}"/>
              </a:ext>
            </a:extLst>
          </p:cNvPr>
          <p:cNvSpPr/>
          <p:nvPr/>
        </p:nvSpPr>
        <p:spPr>
          <a:xfrm>
            <a:off x="434695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4E0E0A3-86B8-4617-AB46-97240B7340D2}"/>
              </a:ext>
            </a:extLst>
          </p:cNvPr>
          <p:cNvSpPr/>
          <p:nvPr/>
        </p:nvSpPr>
        <p:spPr>
          <a:xfrm>
            <a:off x="46152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CB9E840F-31A3-4B15-94FA-12D5FAF26AD5}"/>
              </a:ext>
            </a:extLst>
          </p:cNvPr>
          <p:cNvSpPr/>
          <p:nvPr/>
        </p:nvSpPr>
        <p:spPr>
          <a:xfrm>
            <a:off x="48834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DB79E73-E83C-463D-90BB-E158E666D60A}"/>
              </a:ext>
            </a:extLst>
          </p:cNvPr>
          <p:cNvSpPr/>
          <p:nvPr/>
        </p:nvSpPr>
        <p:spPr>
          <a:xfrm>
            <a:off x="51517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C7D3115-FA90-4CF1-8746-04D3E367D79C}"/>
              </a:ext>
            </a:extLst>
          </p:cNvPr>
          <p:cNvSpPr/>
          <p:nvPr/>
        </p:nvSpPr>
        <p:spPr>
          <a:xfrm>
            <a:off x="32739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D2472CCC-689D-46F9-8AC7-5475EEAEF1F9}"/>
              </a:ext>
            </a:extLst>
          </p:cNvPr>
          <p:cNvSpPr/>
          <p:nvPr/>
        </p:nvSpPr>
        <p:spPr>
          <a:xfrm>
            <a:off x="35421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87E8576-F55B-40EF-9323-431C995AB24B}"/>
              </a:ext>
            </a:extLst>
          </p:cNvPr>
          <p:cNvSpPr/>
          <p:nvPr/>
        </p:nvSpPr>
        <p:spPr>
          <a:xfrm>
            <a:off x="38104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1C9E458E-B7AF-4177-BA1B-F82DFE80BB14}"/>
              </a:ext>
            </a:extLst>
          </p:cNvPr>
          <p:cNvSpPr/>
          <p:nvPr/>
        </p:nvSpPr>
        <p:spPr>
          <a:xfrm>
            <a:off x="407869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08186085-E6EB-4148-B63B-3093D0D3D973}"/>
              </a:ext>
            </a:extLst>
          </p:cNvPr>
          <p:cNvSpPr/>
          <p:nvPr/>
        </p:nvSpPr>
        <p:spPr>
          <a:xfrm>
            <a:off x="434695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0ADD09DF-FC15-49C5-AEBA-C26826827489}"/>
              </a:ext>
            </a:extLst>
          </p:cNvPr>
          <p:cNvSpPr/>
          <p:nvPr/>
        </p:nvSpPr>
        <p:spPr>
          <a:xfrm>
            <a:off x="46152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9971A631-D679-45DA-A141-58F454BC30DD}"/>
              </a:ext>
            </a:extLst>
          </p:cNvPr>
          <p:cNvSpPr/>
          <p:nvPr/>
        </p:nvSpPr>
        <p:spPr>
          <a:xfrm>
            <a:off x="48834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B905B14-EED7-4C0F-9C86-DC0AF935D0F7}"/>
              </a:ext>
            </a:extLst>
          </p:cNvPr>
          <p:cNvSpPr/>
          <p:nvPr/>
        </p:nvSpPr>
        <p:spPr>
          <a:xfrm>
            <a:off x="51517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8C63180D-3165-4AF7-BCA0-C6906214CBC8}"/>
              </a:ext>
            </a:extLst>
          </p:cNvPr>
          <p:cNvSpPr/>
          <p:nvPr/>
        </p:nvSpPr>
        <p:spPr>
          <a:xfrm>
            <a:off x="32739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24E4BC39-C41D-408B-89BD-0E023AE4BB4A}"/>
              </a:ext>
            </a:extLst>
          </p:cNvPr>
          <p:cNvSpPr/>
          <p:nvPr/>
        </p:nvSpPr>
        <p:spPr>
          <a:xfrm>
            <a:off x="35421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6A894A0-E59E-4BFE-AB18-9E8691B7E990}"/>
              </a:ext>
            </a:extLst>
          </p:cNvPr>
          <p:cNvSpPr/>
          <p:nvPr/>
        </p:nvSpPr>
        <p:spPr>
          <a:xfrm>
            <a:off x="38104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67B7A0A3-B430-480F-989F-9FD6A4426FA1}"/>
              </a:ext>
            </a:extLst>
          </p:cNvPr>
          <p:cNvSpPr/>
          <p:nvPr/>
        </p:nvSpPr>
        <p:spPr>
          <a:xfrm>
            <a:off x="407869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2D962C2-25D8-42BE-885E-9B00ACDF3D11}"/>
              </a:ext>
            </a:extLst>
          </p:cNvPr>
          <p:cNvSpPr/>
          <p:nvPr/>
        </p:nvSpPr>
        <p:spPr>
          <a:xfrm>
            <a:off x="434695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AFC2F4BD-A889-4D00-91F4-D6316BCB87F2}"/>
              </a:ext>
            </a:extLst>
          </p:cNvPr>
          <p:cNvSpPr/>
          <p:nvPr/>
        </p:nvSpPr>
        <p:spPr>
          <a:xfrm>
            <a:off x="46152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34CAB03-99C7-4608-97CA-21431B9FE7B4}"/>
              </a:ext>
            </a:extLst>
          </p:cNvPr>
          <p:cNvSpPr/>
          <p:nvPr/>
        </p:nvSpPr>
        <p:spPr>
          <a:xfrm>
            <a:off x="48834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3B2497E8-7615-4D02-BFA8-81FA0539B1F1}"/>
              </a:ext>
            </a:extLst>
          </p:cNvPr>
          <p:cNvSpPr/>
          <p:nvPr/>
        </p:nvSpPr>
        <p:spPr>
          <a:xfrm>
            <a:off x="51517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DB8025F-B0DC-450F-B44F-FF554FC8C175}"/>
              </a:ext>
            </a:extLst>
          </p:cNvPr>
          <p:cNvSpPr/>
          <p:nvPr/>
        </p:nvSpPr>
        <p:spPr>
          <a:xfrm>
            <a:off x="32739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E6D0C34A-3947-4D81-BC78-E764B2CBEB2E}"/>
              </a:ext>
            </a:extLst>
          </p:cNvPr>
          <p:cNvSpPr/>
          <p:nvPr/>
        </p:nvSpPr>
        <p:spPr>
          <a:xfrm>
            <a:off x="35421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EFA0E0A7-9A8B-48C6-A23A-53B6668158F8}"/>
              </a:ext>
            </a:extLst>
          </p:cNvPr>
          <p:cNvSpPr/>
          <p:nvPr/>
        </p:nvSpPr>
        <p:spPr>
          <a:xfrm>
            <a:off x="38104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149305AE-808A-4B26-A59E-E88391891521}"/>
              </a:ext>
            </a:extLst>
          </p:cNvPr>
          <p:cNvSpPr/>
          <p:nvPr/>
        </p:nvSpPr>
        <p:spPr>
          <a:xfrm>
            <a:off x="407869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AE1856D4-8463-4D29-A99D-7BE04EEC656F}"/>
              </a:ext>
            </a:extLst>
          </p:cNvPr>
          <p:cNvSpPr/>
          <p:nvPr/>
        </p:nvSpPr>
        <p:spPr>
          <a:xfrm>
            <a:off x="434695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CCBE24D0-633F-4364-B25E-3AFD2533EF36}"/>
              </a:ext>
            </a:extLst>
          </p:cNvPr>
          <p:cNvSpPr/>
          <p:nvPr/>
        </p:nvSpPr>
        <p:spPr>
          <a:xfrm>
            <a:off x="46152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411CD42-B06F-4DDE-91A1-DDDADE48C1EA}"/>
              </a:ext>
            </a:extLst>
          </p:cNvPr>
          <p:cNvSpPr/>
          <p:nvPr/>
        </p:nvSpPr>
        <p:spPr>
          <a:xfrm>
            <a:off x="48834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A547BE5B-0BC0-4A68-A03C-1EBFCEDE6A90}"/>
              </a:ext>
            </a:extLst>
          </p:cNvPr>
          <p:cNvSpPr/>
          <p:nvPr/>
        </p:nvSpPr>
        <p:spPr>
          <a:xfrm>
            <a:off x="51517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09DD447D-8673-4AD7-8683-8B327EB8293B}"/>
              </a:ext>
            </a:extLst>
          </p:cNvPr>
          <p:cNvSpPr/>
          <p:nvPr/>
        </p:nvSpPr>
        <p:spPr>
          <a:xfrm>
            <a:off x="32739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EA1F0112-EF7B-40FD-A425-673A1126AD41}"/>
              </a:ext>
            </a:extLst>
          </p:cNvPr>
          <p:cNvSpPr/>
          <p:nvPr/>
        </p:nvSpPr>
        <p:spPr>
          <a:xfrm>
            <a:off x="35421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77328D80-0B72-44A0-8C89-471B37061C50}"/>
              </a:ext>
            </a:extLst>
          </p:cNvPr>
          <p:cNvSpPr/>
          <p:nvPr/>
        </p:nvSpPr>
        <p:spPr>
          <a:xfrm>
            <a:off x="38104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02C958A5-C8AD-423D-8A08-17EB17BB3AAA}"/>
              </a:ext>
            </a:extLst>
          </p:cNvPr>
          <p:cNvSpPr/>
          <p:nvPr/>
        </p:nvSpPr>
        <p:spPr>
          <a:xfrm>
            <a:off x="407869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5A92FD2-171A-4D51-BA9A-EE2164A1E2E4}"/>
              </a:ext>
            </a:extLst>
          </p:cNvPr>
          <p:cNvSpPr/>
          <p:nvPr/>
        </p:nvSpPr>
        <p:spPr>
          <a:xfrm>
            <a:off x="434695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1F315367-EC03-49E9-9E87-5161E769618F}"/>
              </a:ext>
            </a:extLst>
          </p:cNvPr>
          <p:cNvSpPr/>
          <p:nvPr/>
        </p:nvSpPr>
        <p:spPr>
          <a:xfrm>
            <a:off x="46152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0BA2DC53-27F4-43C3-B193-C2430C1A1651}"/>
              </a:ext>
            </a:extLst>
          </p:cNvPr>
          <p:cNvSpPr/>
          <p:nvPr/>
        </p:nvSpPr>
        <p:spPr>
          <a:xfrm>
            <a:off x="48834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CDE086-43EF-4525-AE50-C9DBBC0A4A4A}"/>
              </a:ext>
            </a:extLst>
          </p:cNvPr>
          <p:cNvSpPr/>
          <p:nvPr/>
        </p:nvSpPr>
        <p:spPr>
          <a:xfrm>
            <a:off x="51517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8D8E5CC5-F9BC-44BA-8B70-92B775C55C9D}"/>
              </a:ext>
            </a:extLst>
          </p:cNvPr>
          <p:cNvSpPr/>
          <p:nvPr/>
        </p:nvSpPr>
        <p:spPr>
          <a:xfrm>
            <a:off x="32739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4FFCFAFD-A60B-4DD7-B64F-7A3656351F57}"/>
              </a:ext>
            </a:extLst>
          </p:cNvPr>
          <p:cNvSpPr/>
          <p:nvPr/>
        </p:nvSpPr>
        <p:spPr>
          <a:xfrm>
            <a:off x="35421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23D0C889-D347-4352-AE8A-DCA46991BA10}"/>
              </a:ext>
            </a:extLst>
          </p:cNvPr>
          <p:cNvSpPr/>
          <p:nvPr/>
        </p:nvSpPr>
        <p:spPr>
          <a:xfrm>
            <a:off x="38104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C39CA6EB-DD17-49D1-88B4-AE33F76AAACA}"/>
              </a:ext>
            </a:extLst>
          </p:cNvPr>
          <p:cNvSpPr/>
          <p:nvPr/>
        </p:nvSpPr>
        <p:spPr>
          <a:xfrm>
            <a:off x="407869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DCA0BCC8-7F28-4ECD-90EC-E799D383BB72}"/>
              </a:ext>
            </a:extLst>
          </p:cNvPr>
          <p:cNvSpPr/>
          <p:nvPr/>
        </p:nvSpPr>
        <p:spPr>
          <a:xfrm>
            <a:off x="434695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3FD4ADBF-D221-4F3A-8F19-DFEF0B8CCE42}"/>
              </a:ext>
            </a:extLst>
          </p:cNvPr>
          <p:cNvSpPr/>
          <p:nvPr/>
        </p:nvSpPr>
        <p:spPr>
          <a:xfrm>
            <a:off x="46152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F0D7553F-D8A5-4C5A-AA97-D2380997C6F8}"/>
              </a:ext>
            </a:extLst>
          </p:cNvPr>
          <p:cNvSpPr/>
          <p:nvPr/>
        </p:nvSpPr>
        <p:spPr>
          <a:xfrm>
            <a:off x="48834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F44944D6-69EF-4C55-B8E3-C6782BC72658}"/>
              </a:ext>
            </a:extLst>
          </p:cNvPr>
          <p:cNvSpPr/>
          <p:nvPr/>
        </p:nvSpPr>
        <p:spPr>
          <a:xfrm>
            <a:off x="51517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B0806553-4BB4-49BF-BC11-2C27906D726B}"/>
                  </a:ext>
                </a:extLst>
              </p:cNvPr>
              <p:cNvSpPr/>
              <p:nvPr/>
            </p:nvSpPr>
            <p:spPr>
              <a:xfrm>
                <a:off x="2855992" y="2728516"/>
                <a:ext cx="2960197" cy="1055608"/>
              </a:xfrm>
              <a:prstGeom prst="wedgeRoundRectCallout">
                <a:avLst>
                  <a:gd name="adj1" fmla="val -71935"/>
                  <a:gd name="adj2" fmla="val 4216"/>
                  <a:gd name="adj3" fmla="val 16667"/>
                </a:avLst>
              </a:prstGeom>
              <a:ln w="28575"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 did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 then subtracted 12</a:t>
                </a:r>
              </a:p>
            </p:txBody>
          </p:sp>
        </mc:Choice>
        <mc:Fallback xmlns="">
          <p:sp>
            <p:nvSpPr>
              <p:cNvPr id="121" name="Speech Bubble: Rectangle with Corners Rounded 120">
                <a:extLst>
                  <a:ext uri="{FF2B5EF4-FFF2-40B4-BE49-F238E27FC236}">
                    <a16:creationId xmlns:a16="http://schemas.microsoft.com/office/drawing/2014/main" id="{B0806553-4BB4-49BF-BC11-2C27906D72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992" y="2728516"/>
                <a:ext cx="2960197" cy="1055608"/>
              </a:xfrm>
              <a:prstGeom prst="wedgeRoundRectCallout">
                <a:avLst>
                  <a:gd name="adj1" fmla="val -71935"/>
                  <a:gd name="adj2" fmla="val 4216"/>
                  <a:gd name="adj3" fmla="val 16667"/>
                </a:avLst>
              </a:prstGeom>
              <a:blipFill>
                <a:blip r:embed="rId6"/>
                <a:stretch>
                  <a:fillRect r="-503" b="-8989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42A1BCE-1814-4430-B0AF-E45171B9603C}"/>
                  </a:ext>
                </a:extLst>
              </p:cNvPr>
              <p:cNvSpPr/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42A1BCE-1814-4430-B0AF-E45171B96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B4A96BF6-4319-468A-8A97-7DECAD9BA7BA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10FC5A1-E38B-4E92-A378-79A297504AD1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08E72B6-309B-4C5F-BD3C-1EAD5557B4D5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41BE535-69A9-4CBE-8B40-F0B4E3E71EFA}"/>
              </a:ext>
            </a:extLst>
          </p:cNvPr>
          <p:cNvSpPr txBox="1"/>
          <p:nvPr/>
        </p:nvSpPr>
        <p:spPr>
          <a:xfrm>
            <a:off x="528140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F9D5A3FE-67CC-47C0-943B-C15A17ADBED2}"/>
              </a:ext>
            </a:extLst>
          </p:cNvPr>
          <p:cNvSpPr/>
          <p:nvPr/>
        </p:nvSpPr>
        <p:spPr>
          <a:xfrm>
            <a:off x="5419990" y="431148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A35F0D73-19F0-466F-977C-765D7C123F03}"/>
              </a:ext>
            </a:extLst>
          </p:cNvPr>
          <p:cNvSpPr/>
          <p:nvPr/>
        </p:nvSpPr>
        <p:spPr>
          <a:xfrm>
            <a:off x="5688250" y="431148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4F1461D0-09EF-457A-8046-303DA8C724BB}"/>
              </a:ext>
            </a:extLst>
          </p:cNvPr>
          <p:cNvSpPr/>
          <p:nvPr/>
        </p:nvSpPr>
        <p:spPr>
          <a:xfrm>
            <a:off x="5419990" y="457974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2FDE9E0F-437A-4E08-9E24-26D2CEA484CE}"/>
              </a:ext>
            </a:extLst>
          </p:cNvPr>
          <p:cNvSpPr/>
          <p:nvPr/>
        </p:nvSpPr>
        <p:spPr>
          <a:xfrm>
            <a:off x="5688250" y="457974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8DA2E44C-19FD-4125-AA29-F84524A50847}"/>
              </a:ext>
            </a:extLst>
          </p:cNvPr>
          <p:cNvSpPr/>
          <p:nvPr/>
        </p:nvSpPr>
        <p:spPr>
          <a:xfrm>
            <a:off x="5419990" y="484800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6F18D1D-CD33-4E2A-AF6B-5D04EC00F334}"/>
              </a:ext>
            </a:extLst>
          </p:cNvPr>
          <p:cNvSpPr/>
          <p:nvPr/>
        </p:nvSpPr>
        <p:spPr>
          <a:xfrm>
            <a:off x="5688250" y="484800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4FB4749-5DAB-4FC9-9053-334B77793C4C}"/>
              </a:ext>
            </a:extLst>
          </p:cNvPr>
          <p:cNvSpPr/>
          <p:nvPr/>
        </p:nvSpPr>
        <p:spPr>
          <a:xfrm>
            <a:off x="5419990" y="511626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67CB495-ABBD-411F-8A3C-DC0C1AFB8046}"/>
              </a:ext>
            </a:extLst>
          </p:cNvPr>
          <p:cNvSpPr/>
          <p:nvPr/>
        </p:nvSpPr>
        <p:spPr>
          <a:xfrm>
            <a:off x="5688250" y="511626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571C0A3E-9725-4E14-A044-E6F69C9B2DCF}"/>
              </a:ext>
            </a:extLst>
          </p:cNvPr>
          <p:cNvSpPr/>
          <p:nvPr/>
        </p:nvSpPr>
        <p:spPr>
          <a:xfrm>
            <a:off x="5419990" y="538452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B575FEA0-6C3D-4832-B2E6-7F2383D64B28}"/>
              </a:ext>
            </a:extLst>
          </p:cNvPr>
          <p:cNvSpPr/>
          <p:nvPr/>
        </p:nvSpPr>
        <p:spPr>
          <a:xfrm>
            <a:off x="5688250" y="538452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A297AFFA-C2E4-4C12-8853-6FF3CCD10C3E}"/>
              </a:ext>
            </a:extLst>
          </p:cNvPr>
          <p:cNvSpPr/>
          <p:nvPr/>
        </p:nvSpPr>
        <p:spPr>
          <a:xfrm>
            <a:off x="5419990" y="565278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CCC7BABE-9774-4873-B11A-07D372FA2D2D}"/>
              </a:ext>
            </a:extLst>
          </p:cNvPr>
          <p:cNvSpPr/>
          <p:nvPr/>
        </p:nvSpPr>
        <p:spPr>
          <a:xfrm>
            <a:off x="5688250" y="5652781"/>
            <a:ext cx="231720" cy="2317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6C506236-2F05-4966-B1B8-A41E784E7ECC}"/>
              </a:ext>
            </a:extLst>
          </p:cNvPr>
          <p:cNvCxnSpPr>
            <a:cxnSpLocks/>
          </p:cNvCxnSpPr>
          <p:nvPr/>
        </p:nvCxnSpPr>
        <p:spPr>
          <a:xfrm>
            <a:off x="3273910" y="4166886"/>
            <a:ext cx="2619358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4C096C59-EF2F-4384-B050-FAE8E9FEBD85}"/>
              </a:ext>
            </a:extLst>
          </p:cNvPr>
          <p:cNvCxnSpPr>
            <a:cxnSpLocks/>
          </p:cNvCxnSpPr>
          <p:nvPr/>
        </p:nvCxnSpPr>
        <p:spPr>
          <a:xfrm>
            <a:off x="3116427" y="4306562"/>
            <a:ext cx="0" cy="157302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4D98B350-72F4-4C3B-9FE7-F8B39F183D5B}"/>
              </a:ext>
            </a:extLst>
          </p:cNvPr>
          <p:cNvSpPr txBox="1"/>
          <p:nvPr/>
        </p:nvSpPr>
        <p:spPr>
          <a:xfrm>
            <a:off x="4310410" y="3774500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D1214CD-EE23-4C63-9FDD-3D45DAC03A03}"/>
              </a:ext>
            </a:extLst>
          </p:cNvPr>
          <p:cNvSpPr txBox="1"/>
          <p:nvPr/>
        </p:nvSpPr>
        <p:spPr>
          <a:xfrm>
            <a:off x="2643773" y="4843969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3506EFD-B9FD-483B-9F75-B91E9C86168E}"/>
                  </a:ext>
                </a:extLst>
              </p:cNvPr>
              <p:cNvSpPr txBox="1"/>
              <p:nvPr/>
            </p:nvSpPr>
            <p:spPr>
              <a:xfrm>
                <a:off x="6405097" y="4236165"/>
                <a:ext cx="18061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10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60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63506EFD-B9FD-483B-9F75-B91E9C861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097" y="4236165"/>
                <a:ext cx="1806195" cy="461665"/>
              </a:xfrm>
              <a:prstGeom prst="rect">
                <a:avLst/>
              </a:prstGeom>
              <a:blipFill>
                <a:blip r:embed="rId8"/>
                <a:stretch>
                  <a:fillRect l="-5405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FE724AA-68FF-47DD-8335-3C34E47DD3E3}"/>
                  </a:ext>
                </a:extLst>
              </p:cNvPr>
              <p:cNvSpPr txBox="1"/>
              <p:nvPr/>
            </p:nvSpPr>
            <p:spPr>
              <a:xfrm>
                <a:off x="6405096" y="4619397"/>
                <a:ext cx="19454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60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48</a:t>
                </a:r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7FE724AA-68FF-47DD-8335-3C34E47DD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096" y="4619397"/>
                <a:ext cx="1945405" cy="461665"/>
              </a:xfrm>
              <a:prstGeom prst="rect">
                <a:avLst/>
              </a:prstGeom>
              <a:blipFill>
                <a:blip r:embed="rId9"/>
                <a:stretch>
                  <a:fillRect l="-501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5815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7" grpId="0" animBg="1"/>
      <p:bldP spid="127" grpId="1" animBg="1"/>
      <p:bldP spid="129" grpId="0" animBg="1"/>
      <p:bldP spid="129" grpId="1" animBg="1"/>
      <p:bldP spid="130" grpId="0" animBg="1"/>
      <p:bldP spid="130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4" grpId="0" animBg="1"/>
      <p:bldP spid="144" grpId="1" animBg="1"/>
      <p:bldP spid="145" grpId="0" animBg="1"/>
      <p:bldP spid="145" grpId="1" animBg="1"/>
      <p:bldP spid="148" grpId="0"/>
      <p:bldP spid="149" grpId="0"/>
      <p:bldP spid="150" grpId="0"/>
      <p:bldP spid="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if you did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not know the answer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  <a:blipFill>
                <a:blip r:embed="rId4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70D54D7C-FFE7-4E2B-95CB-B3152BC6EC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35584" y="2599655"/>
            <a:ext cx="1381597" cy="954107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E7A1FBDE-CA4B-4BD6-A966-68E54554ABFB}"/>
              </a:ext>
            </a:extLst>
          </p:cNvPr>
          <p:cNvSpPr/>
          <p:nvPr/>
        </p:nvSpPr>
        <p:spPr>
          <a:xfrm>
            <a:off x="32739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F5A4754-768C-4E0C-9EE6-2DDAC84E8CC0}"/>
              </a:ext>
            </a:extLst>
          </p:cNvPr>
          <p:cNvSpPr/>
          <p:nvPr/>
        </p:nvSpPr>
        <p:spPr>
          <a:xfrm>
            <a:off x="35421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0C5C7FC-79D5-4971-B532-E2EAAFB06F92}"/>
              </a:ext>
            </a:extLst>
          </p:cNvPr>
          <p:cNvSpPr/>
          <p:nvPr/>
        </p:nvSpPr>
        <p:spPr>
          <a:xfrm>
            <a:off x="38104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9DC8C4C-2D0F-4EA2-8461-1285F4FB750F}"/>
              </a:ext>
            </a:extLst>
          </p:cNvPr>
          <p:cNvSpPr/>
          <p:nvPr/>
        </p:nvSpPr>
        <p:spPr>
          <a:xfrm>
            <a:off x="407869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69D0E20-D3CD-425B-BFE4-A06B278DF950}"/>
              </a:ext>
            </a:extLst>
          </p:cNvPr>
          <p:cNvSpPr/>
          <p:nvPr/>
        </p:nvSpPr>
        <p:spPr>
          <a:xfrm>
            <a:off x="434695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86847171-2B0D-4DF3-9D46-079C1D0222E5}"/>
              </a:ext>
            </a:extLst>
          </p:cNvPr>
          <p:cNvSpPr/>
          <p:nvPr/>
        </p:nvSpPr>
        <p:spPr>
          <a:xfrm>
            <a:off x="461521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6C1B99D2-384A-4C44-A3E9-06CA0E085392}"/>
              </a:ext>
            </a:extLst>
          </p:cNvPr>
          <p:cNvSpPr/>
          <p:nvPr/>
        </p:nvSpPr>
        <p:spPr>
          <a:xfrm>
            <a:off x="488347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D0B353A3-5B20-48B9-900F-3C32E35E07A2}"/>
              </a:ext>
            </a:extLst>
          </p:cNvPr>
          <p:cNvSpPr/>
          <p:nvPr/>
        </p:nvSpPr>
        <p:spPr>
          <a:xfrm>
            <a:off x="5151730" y="43065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2F53D4D-A7D2-4AA9-83D4-6194B07E944A}"/>
              </a:ext>
            </a:extLst>
          </p:cNvPr>
          <p:cNvSpPr/>
          <p:nvPr/>
        </p:nvSpPr>
        <p:spPr>
          <a:xfrm>
            <a:off x="32739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BF61A50-EE06-4524-A157-0B17342BDC90}"/>
              </a:ext>
            </a:extLst>
          </p:cNvPr>
          <p:cNvSpPr/>
          <p:nvPr/>
        </p:nvSpPr>
        <p:spPr>
          <a:xfrm>
            <a:off x="35421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6435ECA-B431-4A98-B1EB-2BA1ED07E178}"/>
              </a:ext>
            </a:extLst>
          </p:cNvPr>
          <p:cNvSpPr/>
          <p:nvPr/>
        </p:nvSpPr>
        <p:spPr>
          <a:xfrm>
            <a:off x="38104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96F6616-989E-4B6A-89E5-4262F6A24F52}"/>
              </a:ext>
            </a:extLst>
          </p:cNvPr>
          <p:cNvSpPr/>
          <p:nvPr/>
        </p:nvSpPr>
        <p:spPr>
          <a:xfrm>
            <a:off x="407869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7BF4653-DE6E-4611-8C79-025A78DA591E}"/>
              </a:ext>
            </a:extLst>
          </p:cNvPr>
          <p:cNvSpPr/>
          <p:nvPr/>
        </p:nvSpPr>
        <p:spPr>
          <a:xfrm>
            <a:off x="434695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E7898467-E6F9-4363-8F00-F5A1E9F0A82A}"/>
              </a:ext>
            </a:extLst>
          </p:cNvPr>
          <p:cNvSpPr/>
          <p:nvPr/>
        </p:nvSpPr>
        <p:spPr>
          <a:xfrm>
            <a:off x="461521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1FEF880F-F998-4FA4-BFD7-380B1FFDAF51}"/>
              </a:ext>
            </a:extLst>
          </p:cNvPr>
          <p:cNvSpPr/>
          <p:nvPr/>
        </p:nvSpPr>
        <p:spPr>
          <a:xfrm>
            <a:off x="488347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6600A87B-F577-46FE-8023-53491A1F9879}"/>
              </a:ext>
            </a:extLst>
          </p:cNvPr>
          <p:cNvSpPr/>
          <p:nvPr/>
        </p:nvSpPr>
        <p:spPr>
          <a:xfrm>
            <a:off x="5151730" y="457482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5AA316E-D8AD-44A4-A89B-86BAF0692C30}"/>
              </a:ext>
            </a:extLst>
          </p:cNvPr>
          <p:cNvSpPr/>
          <p:nvPr/>
        </p:nvSpPr>
        <p:spPr>
          <a:xfrm>
            <a:off x="32739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6D4B3DA-D1CD-4253-8A94-EDAFCD089A92}"/>
              </a:ext>
            </a:extLst>
          </p:cNvPr>
          <p:cNvSpPr/>
          <p:nvPr/>
        </p:nvSpPr>
        <p:spPr>
          <a:xfrm>
            <a:off x="35421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FF173714-5B3B-462D-9635-E62741FFB9A1}"/>
              </a:ext>
            </a:extLst>
          </p:cNvPr>
          <p:cNvSpPr/>
          <p:nvPr/>
        </p:nvSpPr>
        <p:spPr>
          <a:xfrm>
            <a:off x="38104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BF11D-2B55-4525-AFF0-315828E375C9}"/>
              </a:ext>
            </a:extLst>
          </p:cNvPr>
          <p:cNvSpPr/>
          <p:nvPr/>
        </p:nvSpPr>
        <p:spPr>
          <a:xfrm>
            <a:off x="407869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334D5E9-E650-45EF-9A74-CFDF745857FA}"/>
              </a:ext>
            </a:extLst>
          </p:cNvPr>
          <p:cNvSpPr/>
          <p:nvPr/>
        </p:nvSpPr>
        <p:spPr>
          <a:xfrm>
            <a:off x="434695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E308504-1D43-459A-BA06-AD68F66012AE}"/>
              </a:ext>
            </a:extLst>
          </p:cNvPr>
          <p:cNvSpPr/>
          <p:nvPr/>
        </p:nvSpPr>
        <p:spPr>
          <a:xfrm>
            <a:off x="461521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F28999FC-1A55-4EFA-851A-EF5FE5586FA0}"/>
              </a:ext>
            </a:extLst>
          </p:cNvPr>
          <p:cNvSpPr/>
          <p:nvPr/>
        </p:nvSpPr>
        <p:spPr>
          <a:xfrm>
            <a:off x="488347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5E8AB96-EA1B-4A12-B4ED-C6131291EBA1}"/>
              </a:ext>
            </a:extLst>
          </p:cNvPr>
          <p:cNvSpPr/>
          <p:nvPr/>
        </p:nvSpPr>
        <p:spPr>
          <a:xfrm>
            <a:off x="5151730" y="484308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5A26F6CB-E60C-4CC3-86C9-E9EB3DFAA490}"/>
              </a:ext>
            </a:extLst>
          </p:cNvPr>
          <p:cNvSpPr/>
          <p:nvPr/>
        </p:nvSpPr>
        <p:spPr>
          <a:xfrm>
            <a:off x="32739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ECBD4D1-D04F-45E9-B684-D478A638D0BB}"/>
              </a:ext>
            </a:extLst>
          </p:cNvPr>
          <p:cNvSpPr/>
          <p:nvPr/>
        </p:nvSpPr>
        <p:spPr>
          <a:xfrm>
            <a:off x="35421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20C2635-C7D3-412F-B849-ACE0CE73D342}"/>
              </a:ext>
            </a:extLst>
          </p:cNvPr>
          <p:cNvSpPr/>
          <p:nvPr/>
        </p:nvSpPr>
        <p:spPr>
          <a:xfrm>
            <a:off x="38104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B0D994E6-E173-4C99-BF15-CB78089F1052}"/>
              </a:ext>
            </a:extLst>
          </p:cNvPr>
          <p:cNvSpPr/>
          <p:nvPr/>
        </p:nvSpPr>
        <p:spPr>
          <a:xfrm>
            <a:off x="407869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D774819E-6E30-478B-813A-0FE1E11C30AE}"/>
              </a:ext>
            </a:extLst>
          </p:cNvPr>
          <p:cNvSpPr/>
          <p:nvPr/>
        </p:nvSpPr>
        <p:spPr>
          <a:xfrm>
            <a:off x="434695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871B27DB-6168-4216-B3DF-BFC4535A699D}"/>
              </a:ext>
            </a:extLst>
          </p:cNvPr>
          <p:cNvSpPr/>
          <p:nvPr/>
        </p:nvSpPr>
        <p:spPr>
          <a:xfrm>
            <a:off x="461521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CE1C0677-0B75-4CAD-A940-C295191BACB3}"/>
              </a:ext>
            </a:extLst>
          </p:cNvPr>
          <p:cNvSpPr/>
          <p:nvPr/>
        </p:nvSpPr>
        <p:spPr>
          <a:xfrm>
            <a:off x="488347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61CD38A8-1E71-4813-A38E-45B5999A0B58}"/>
              </a:ext>
            </a:extLst>
          </p:cNvPr>
          <p:cNvSpPr/>
          <p:nvPr/>
        </p:nvSpPr>
        <p:spPr>
          <a:xfrm>
            <a:off x="5151730" y="511134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378ABBFC-506F-4B6F-9237-E5F6009E9366}"/>
              </a:ext>
            </a:extLst>
          </p:cNvPr>
          <p:cNvSpPr/>
          <p:nvPr/>
        </p:nvSpPr>
        <p:spPr>
          <a:xfrm>
            <a:off x="32739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AD194B1-3E9A-4A80-A777-47DBD24498F1}"/>
              </a:ext>
            </a:extLst>
          </p:cNvPr>
          <p:cNvSpPr/>
          <p:nvPr/>
        </p:nvSpPr>
        <p:spPr>
          <a:xfrm>
            <a:off x="35421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6266124-91C8-45F4-A75E-1426E90B10CF}"/>
              </a:ext>
            </a:extLst>
          </p:cNvPr>
          <p:cNvSpPr/>
          <p:nvPr/>
        </p:nvSpPr>
        <p:spPr>
          <a:xfrm>
            <a:off x="38104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7C71AA30-BF42-4DEF-825D-01B608488DC1}"/>
              </a:ext>
            </a:extLst>
          </p:cNvPr>
          <p:cNvSpPr/>
          <p:nvPr/>
        </p:nvSpPr>
        <p:spPr>
          <a:xfrm>
            <a:off x="407869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0674BF1F-D4F9-4667-9F3A-99E0F0D412CE}"/>
              </a:ext>
            </a:extLst>
          </p:cNvPr>
          <p:cNvSpPr/>
          <p:nvPr/>
        </p:nvSpPr>
        <p:spPr>
          <a:xfrm>
            <a:off x="434695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E135F754-7BCE-48AF-AE8E-B37FB507A25D}"/>
              </a:ext>
            </a:extLst>
          </p:cNvPr>
          <p:cNvSpPr/>
          <p:nvPr/>
        </p:nvSpPr>
        <p:spPr>
          <a:xfrm>
            <a:off x="461521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F676ED1D-6CD1-4DB6-B7A7-EC874A611749}"/>
              </a:ext>
            </a:extLst>
          </p:cNvPr>
          <p:cNvSpPr/>
          <p:nvPr/>
        </p:nvSpPr>
        <p:spPr>
          <a:xfrm>
            <a:off x="488347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1D218CBC-4EC6-422C-9FE3-2C15FA3BADE2}"/>
              </a:ext>
            </a:extLst>
          </p:cNvPr>
          <p:cNvSpPr/>
          <p:nvPr/>
        </p:nvSpPr>
        <p:spPr>
          <a:xfrm>
            <a:off x="5151730" y="537960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B542AA65-64FF-4A63-9F23-789F0B075C0B}"/>
              </a:ext>
            </a:extLst>
          </p:cNvPr>
          <p:cNvSpPr/>
          <p:nvPr/>
        </p:nvSpPr>
        <p:spPr>
          <a:xfrm>
            <a:off x="32739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131688C-6890-4AFA-99A4-F0BEEF6AF832}"/>
              </a:ext>
            </a:extLst>
          </p:cNvPr>
          <p:cNvSpPr/>
          <p:nvPr/>
        </p:nvSpPr>
        <p:spPr>
          <a:xfrm>
            <a:off x="35421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C9D3F6CE-9D88-4921-ABAB-FDA34EEF5100}"/>
              </a:ext>
            </a:extLst>
          </p:cNvPr>
          <p:cNvSpPr/>
          <p:nvPr/>
        </p:nvSpPr>
        <p:spPr>
          <a:xfrm>
            <a:off x="38104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13200E05-DF0A-4C64-B05C-CFDD0CE30C1A}"/>
              </a:ext>
            </a:extLst>
          </p:cNvPr>
          <p:cNvSpPr/>
          <p:nvPr/>
        </p:nvSpPr>
        <p:spPr>
          <a:xfrm>
            <a:off x="407869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6145CEFB-A247-40DF-847C-F0C2263CC8BB}"/>
              </a:ext>
            </a:extLst>
          </p:cNvPr>
          <p:cNvSpPr/>
          <p:nvPr/>
        </p:nvSpPr>
        <p:spPr>
          <a:xfrm>
            <a:off x="434695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7BE93A51-F4E1-452C-85A1-1AC0E3AE9F0C}"/>
              </a:ext>
            </a:extLst>
          </p:cNvPr>
          <p:cNvSpPr/>
          <p:nvPr/>
        </p:nvSpPr>
        <p:spPr>
          <a:xfrm>
            <a:off x="461521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DDDE16E-BDC3-42E4-B1FE-3C5EC0C84612}"/>
              </a:ext>
            </a:extLst>
          </p:cNvPr>
          <p:cNvSpPr/>
          <p:nvPr/>
        </p:nvSpPr>
        <p:spPr>
          <a:xfrm>
            <a:off x="488347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77FD5BDF-F225-4A22-AA9D-24D7936DFC94}"/>
              </a:ext>
            </a:extLst>
          </p:cNvPr>
          <p:cNvSpPr/>
          <p:nvPr/>
        </p:nvSpPr>
        <p:spPr>
          <a:xfrm>
            <a:off x="5151730" y="5647862"/>
            <a:ext cx="231720" cy="23172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Speech Bubble: Rectangle with Corners Rounded 120">
            <a:extLst>
              <a:ext uri="{FF2B5EF4-FFF2-40B4-BE49-F238E27FC236}">
                <a16:creationId xmlns:a16="http://schemas.microsoft.com/office/drawing/2014/main" id="{DAB0F40D-9755-46DA-8927-3049F57783AD}"/>
              </a:ext>
            </a:extLst>
          </p:cNvPr>
          <p:cNvSpPr/>
          <p:nvPr/>
        </p:nvSpPr>
        <p:spPr>
          <a:xfrm>
            <a:off x="2855992" y="2410979"/>
            <a:ext cx="3781875" cy="1055608"/>
          </a:xfrm>
          <a:prstGeom prst="wedgeRoundRectCallout">
            <a:avLst>
              <a:gd name="adj1" fmla="val -69532"/>
              <a:gd name="adj2" fmla="val 29859"/>
              <a:gd name="adj3" fmla="val 16667"/>
            </a:avLst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Double, then double, then double again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18DCABB-C236-4AE3-8BFE-2C8A163F3566}"/>
                  </a:ext>
                </a:extLst>
              </p:cNvPr>
              <p:cNvSpPr/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18DCABB-C236-4AE3-8BFE-2C8A163F35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Rectangle 128">
            <a:extLst>
              <a:ext uri="{FF2B5EF4-FFF2-40B4-BE49-F238E27FC236}">
                <a16:creationId xmlns:a16="http://schemas.microsoft.com/office/drawing/2014/main" id="{73FF19D4-8C2E-48D3-A298-507DE1A417C1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238E02E-42EB-466C-9C4E-0BDD22715618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AB556B0-B930-4EE2-A9A5-5B56B3131AC9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0552EE9D-744C-486D-95A0-16F61C7F8263}"/>
              </a:ext>
            </a:extLst>
          </p:cNvPr>
          <p:cNvSpPr txBox="1"/>
          <p:nvPr/>
        </p:nvSpPr>
        <p:spPr>
          <a:xfrm>
            <a:off x="528140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ECBB0C0-C833-49B6-9AA4-296BFC9E1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377364"/>
              </p:ext>
            </p:extLst>
          </p:nvPr>
        </p:nvGraphicFramePr>
        <p:xfrm>
          <a:off x="7136879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54" name="Table 153">
            <a:extLst>
              <a:ext uri="{FF2B5EF4-FFF2-40B4-BE49-F238E27FC236}">
                <a16:creationId xmlns:a16="http://schemas.microsoft.com/office/drawing/2014/main" id="{91E972A2-DA6F-43EE-8339-235BB570A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843348"/>
              </p:ext>
            </p:extLst>
          </p:nvPr>
        </p:nvGraphicFramePr>
        <p:xfrm>
          <a:off x="6905158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55" name="Table 154">
            <a:extLst>
              <a:ext uri="{FF2B5EF4-FFF2-40B4-BE49-F238E27FC236}">
                <a16:creationId xmlns:a16="http://schemas.microsoft.com/office/drawing/2014/main" id="{61B98124-C898-488D-B5F3-30E76964D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953864"/>
              </p:ext>
            </p:extLst>
          </p:nvPr>
        </p:nvGraphicFramePr>
        <p:xfrm>
          <a:off x="6673437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56" name="Table 155">
            <a:extLst>
              <a:ext uri="{FF2B5EF4-FFF2-40B4-BE49-F238E27FC236}">
                <a16:creationId xmlns:a16="http://schemas.microsoft.com/office/drawing/2014/main" id="{EB0B38A5-D4CB-4071-AE2C-47CA1C9D4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36720"/>
              </p:ext>
            </p:extLst>
          </p:nvPr>
        </p:nvGraphicFramePr>
        <p:xfrm>
          <a:off x="6441716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57" name="Table 156">
            <a:extLst>
              <a:ext uri="{FF2B5EF4-FFF2-40B4-BE49-F238E27FC236}">
                <a16:creationId xmlns:a16="http://schemas.microsoft.com/office/drawing/2014/main" id="{C782277B-4F78-43C6-A3EE-54583D123A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715707"/>
              </p:ext>
            </p:extLst>
          </p:nvPr>
        </p:nvGraphicFramePr>
        <p:xfrm>
          <a:off x="6209995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58" name="Table 157">
            <a:extLst>
              <a:ext uri="{FF2B5EF4-FFF2-40B4-BE49-F238E27FC236}">
                <a16:creationId xmlns:a16="http://schemas.microsoft.com/office/drawing/2014/main" id="{1D7F3E37-E4CC-45F3-9C28-CD862C735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292680"/>
              </p:ext>
            </p:extLst>
          </p:nvPr>
        </p:nvGraphicFramePr>
        <p:xfrm>
          <a:off x="5978274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59" name="Table 158">
            <a:extLst>
              <a:ext uri="{FF2B5EF4-FFF2-40B4-BE49-F238E27FC236}">
                <a16:creationId xmlns:a16="http://schemas.microsoft.com/office/drawing/2014/main" id="{BD846E41-4BD1-4F4D-9D8C-08FFCDD9E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556516"/>
              </p:ext>
            </p:extLst>
          </p:nvPr>
        </p:nvGraphicFramePr>
        <p:xfrm>
          <a:off x="5746553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0" name="Table 159">
            <a:extLst>
              <a:ext uri="{FF2B5EF4-FFF2-40B4-BE49-F238E27FC236}">
                <a16:creationId xmlns:a16="http://schemas.microsoft.com/office/drawing/2014/main" id="{BAA78E43-F109-44F0-9AD9-0A0838EFD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587545"/>
              </p:ext>
            </p:extLst>
          </p:nvPr>
        </p:nvGraphicFramePr>
        <p:xfrm>
          <a:off x="5514832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1" name="Table 160">
            <a:extLst>
              <a:ext uri="{FF2B5EF4-FFF2-40B4-BE49-F238E27FC236}">
                <a16:creationId xmlns:a16="http://schemas.microsoft.com/office/drawing/2014/main" id="{D5FCB0AB-D585-40A5-9A1F-4205C1247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402594"/>
              </p:ext>
            </p:extLst>
          </p:nvPr>
        </p:nvGraphicFramePr>
        <p:xfrm>
          <a:off x="4603982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2" name="Table 161">
            <a:extLst>
              <a:ext uri="{FF2B5EF4-FFF2-40B4-BE49-F238E27FC236}">
                <a16:creationId xmlns:a16="http://schemas.microsoft.com/office/drawing/2014/main" id="{6D2A72B5-7BCD-4053-8DF7-A15869D55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716657"/>
              </p:ext>
            </p:extLst>
          </p:nvPr>
        </p:nvGraphicFramePr>
        <p:xfrm>
          <a:off x="4372261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3" name="Table 162">
            <a:extLst>
              <a:ext uri="{FF2B5EF4-FFF2-40B4-BE49-F238E27FC236}">
                <a16:creationId xmlns:a16="http://schemas.microsoft.com/office/drawing/2014/main" id="{606C36BD-468F-4D57-BC42-6B0781A54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174195"/>
              </p:ext>
            </p:extLst>
          </p:nvPr>
        </p:nvGraphicFramePr>
        <p:xfrm>
          <a:off x="4140540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4" name="Table 163">
            <a:extLst>
              <a:ext uri="{FF2B5EF4-FFF2-40B4-BE49-F238E27FC236}">
                <a16:creationId xmlns:a16="http://schemas.microsoft.com/office/drawing/2014/main" id="{7096B54C-BE24-467F-BE31-7C75275C6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30228"/>
              </p:ext>
            </p:extLst>
          </p:nvPr>
        </p:nvGraphicFramePr>
        <p:xfrm>
          <a:off x="3908819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5" name="Table 164">
            <a:extLst>
              <a:ext uri="{FF2B5EF4-FFF2-40B4-BE49-F238E27FC236}">
                <a16:creationId xmlns:a16="http://schemas.microsoft.com/office/drawing/2014/main" id="{D84962E5-DE5B-467C-828E-6110945A4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124198"/>
              </p:ext>
            </p:extLst>
          </p:nvPr>
        </p:nvGraphicFramePr>
        <p:xfrm>
          <a:off x="2999406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6" name="Table 165">
            <a:extLst>
              <a:ext uri="{FF2B5EF4-FFF2-40B4-BE49-F238E27FC236}">
                <a16:creationId xmlns:a16="http://schemas.microsoft.com/office/drawing/2014/main" id="{580E1576-1F0C-44BB-94C9-D6EADA2F1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130750"/>
              </p:ext>
            </p:extLst>
          </p:nvPr>
        </p:nvGraphicFramePr>
        <p:xfrm>
          <a:off x="2767685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graphicFrame>
        <p:nvGraphicFramePr>
          <p:cNvPr id="167" name="Table 166">
            <a:extLst>
              <a:ext uri="{FF2B5EF4-FFF2-40B4-BE49-F238E27FC236}">
                <a16:creationId xmlns:a16="http://schemas.microsoft.com/office/drawing/2014/main" id="{744B33B1-1C4C-4834-B39C-9BA74D5F2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991309"/>
              </p:ext>
            </p:extLst>
          </p:nvPr>
        </p:nvGraphicFramePr>
        <p:xfrm>
          <a:off x="1868177" y="3657778"/>
          <a:ext cx="231721" cy="5225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721">
                  <a:extLst>
                    <a:ext uri="{9D8B030D-6E8A-4147-A177-3AD203B41FA5}">
                      <a16:colId xmlns:a16="http://schemas.microsoft.com/office/drawing/2014/main" val="4210785186"/>
                    </a:ext>
                  </a:extLst>
                </a:gridCol>
              </a:tblGrid>
              <a:tr h="522591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77961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E6A5D5-F052-4D7E-9A6A-55A574F24701}"/>
              </a:ext>
            </a:extLst>
          </p:cNvPr>
          <p:cNvCxnSpPr>
            <a:cxnSpLocks/>
            <a:stCxn id="167" idx="3"/>
            <a:endCxn id="166" idx="1"/>
          </p:cNvCxnSpPr>
          <p:nvPr/>
        </p:nvCxnSpPr>
        <p:spPr>
          <a:xfrm>
            <a:off x="2099898" y="3919073"/>
            <a:ext cx="667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37A251A0-A670-4587-9157-7006E442D1AB}"/>
              </a:ext>
            </a:extLst>
          </p:cNvPr>
          <p:cNvCxnSpPr>
            <a:cxnSpLocks/>
          </p:cNvCxnSpPr>
          <p:nvPr/>
        </p:nvCxnSpPr>
        <p:spPr>
          <a:xfrm>
            <a:off x="3232851" y="3911414"/>
            <a:ext cx="667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Arrow Connector 168">
            <a:extLst>
              <a:ext uri="{FF2B5EF4-FFF2-40B4-BE49-F238E27FC236}">
                <a16:creationId xmlns:a16="http://schemas.microsoft.com/office/drawing/2014/main" id="{934B4827-EE3E-46FD-97F1-18AFA1CFD80A}"/>
              </a:ext>
            </a:extLst>
          </p:cNvPr>
          <p:cNvCxnSpPr>
            <a:cxnSpLocks/>
          </p:cNvCxnSpPr>
          <p:nvPr/>
        </p:nvCxnSpPr>
        <p:spPr>
          <a:xfrm>
            <a:off x="4840445" y="3910240"/>
            <a:ext cx="667787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9DD47223-D056-4AEF-A2AA-EFF2DD3341AE}"/>
              </a:ext>
            </a:extLst>
          </p:cNvPr>
          <p:cNvSpPr txBox="1"/>
          <p:nvPr/>
        </p:nvSpPr>
        <p:spPr>
          <a:xfrm>
            <a:off x="2042775" y="3621466"/>
            <a:ext cx="81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50FA2561-5CEE-4660-AB0E-11428D5CFA5B}"/>
              </a:ext>
            </a:extLst>
          </p:cNvPr>
          <p:cNvSpPr txBox="1"/>
          <p:nvPr/>
        </p:nvSpPr>
        <p:spPr>
          <a:xfrm>
            <a:off x="3182510" y="3621466"/>
            <a:ext cx="81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0F9D0552-FA38-411A-BD5D-9EF38140F7A4}"/>
              </a:ext>
            </a:extLst>
          </p:cNvPr>
          <p:cNvSpPr txBox="1"/>
          <p:nvPr/>
        </p:nvSpPr>
        <p:spPr>
          <a:xfrm>
            <a:off x="4780478" y="3621238"/>
            <a:ext cx="813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FC6752C8-92DC-46DE-88B3-2F04ED9839E3}"/>
              </a:ext>
            </a:extLst>
          </p:cNvPr>
          <p:cNvSpPr/>
          <p:nvPr/>
        </p:nvSpPr>
        <p:spPr>
          <a:xfrm>
            <a:off x="3244215" y="4284350"/>
            <a:ext cx="278658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2AEF1FCA-5A18-4D70-8415-73F771492328}"/>
              </a:ext>
            </a:extLst>
          </p:cNvPr>
          <p:cNvSpPr/>
          <p:nvPr/>
        </p:nvSpPr>
        <p:spPr>
          <a:xfrm>
            <a:off x="3244215" y="4284350"/>
            <a:ext cx="546769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6FAC5FB-2F5C-406C-94E3-993965547DF1}"/>
              </a:ext>
            </a:extLst>
          </p:cNvPr>
          <p:cNvSpPr/>
          <p:nvPr/>
        </p:nvSpPr>
        <p:spPr>
          <a:xfrm>
            <a:off x="3244215" y="4284350"/>
            <a:ext cx="1084368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AA3B70B0-0E8C-4FFC-937E-1B2A25D2766C}"/>
              </a:ext>
            </a:extLst>
          </p:cNvPr>
          <p:cNvSpPr/>
          <p:nvPr/>
        </p:nvSpPr>
        <p:spPr>
          <a:xfrm>
            <a:off x="3244215" y="4284350"/>
            <a:ext cx="2155401" cy="1618168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615D672-4C02-4AB9-A871-24B9CAA6A744}"/>
              </a:ext>
            </a:extLst>
          </p:cNvPr>
          <p:cNvSpPr txBox="1"/>
          <p:nvPr/>
        </p:nvSpPr>
        <p:spPr>
          <a:xfrm>
            <a:off x="3077610" y="5791979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8A88CC8B-86DB-4027-B8C8-2A6FF344A928}"/>
              </a:ext>
            </a:extLst>
          </p:cNvPr>
          <p:cNvSpPr txBox="1"/>
          <p:nvPr/>
        </p:nvSpPr>
        <p:spPr>
          <a:xfrm>
            <a:off x="3209838" y="5789731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C47989F6-F8FF-4CAC-B164-6B4F08E85C70}"/>
              </a:ext>
            </a:extLst>
          </p:cNvPr>
          <p:cNvSpPr txBox="1"/>
          <p:nvPr/>
        </p:nvSpPr>
        <p:spPr>
          <a:xfrm>
            <a:off x="3472901" y="5789731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C40FEF42-12EF-4109-9CC2-878AE11E20BB}"/>
              </a:ext>
            </a:extLst>
          </p:cNvPr>
          <p:cNvSpPr txBox="1"/>
          <p:nvPr/>
        </p:nvSpPr>
        <p:spPr>
          <a:xfrm>
            <a:off x="3998733" y="5789731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436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25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70" grpId="0"/>
      <p:bldP spid="171" grpId="0"/>
      <p:bldP spid="172" grpId="0"/>
      <p:bldP spid="173" grpId="0" animBg="1"/>
      <p:bldP spid="173" grpId="1" animBg="1"/>
      <p:bldP spid="174" grpId="0" animBg="1"/>
      <p:bldP spid="174" grpId="1" animBg="1"/>
      <p:bldP spid="175" grpId="0" animBg="1"/>
      <p:bldP spid="175" grpId="1" animBg="1"/>
      <p:bldP spid="176" grpId="0" animBg="1"/>
      <p:bldP spid="177" grpId="0"/>
      <p:bldP spid="177" grpId="1"/>
      <p:bldP spid="179" grpId="0"/>
      <p:bldP spid="179" grpId="1"/>
      <p:bldP spid="180" grpId="0"/>
      <p:bldP spid="180" grpId="1"/>
      <p:bldP spid="1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methods could you use to calculate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 if you did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not know the answer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?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909" y="1301993"/>
                <a:ext cx="7368182" cy="954107"/>
              </a:xfrm>
              <a:prstGeom prst="rect">
                <a:avLst/>
              </a:prstGeom>
              <a:blipFill>
                <a:blip r:embed="rId4"/>
                <a:stretch>
                  <a:fillRect l="-1076" t="-6410" r="-2152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B8EF309-D657-43A3-A82C-B415CEE98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00750" y="2590753"/>
            <a:ext cx="1381597" cy="95410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63CF1F3-AF9E-4EDC-9A79-7D9F7DE024C1}"/>
              </a:ext>
            </a:extLst>
          </p:cNvPr>
          <p:cNvGrpSpPr/>
          <p:nvPr/>
        </p:nvGrpSpPr>
        <p:grpSpPr>
          <a:xfrm>
            <a:off x="3273910" y="4306562"/>
            <a:ext cx="2109540" cy="1573020"/>
            <a:chOff x="3273910" y="4306562"/>
            <a:chExt cx="2109540" cy="157302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B9B19FDE-8D3C-4AEB-AA8C-CCF1543B833C}"/>
                </a:ext>
              </a:extLst>
            </p:cNvPr>
            <p:cNvSpPr/>
            <p:nvPr/>
          </p:nvSpPr>
          <p:spPr>
            <a:xfrm>
              <a:off x="327391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B292A985-778C-4377-AE28-35566AFFEAE0}"/>
                </a:ext>
              </a:extLst>
            </p:cNvPr>
            <p:cNvSpPr/>
            <p:nvPr/>
          </p:nvSpPr>
          <p:spPr>
            <a:xfrm>
              <a:off x="354217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F86A185B-4C7C-4F9B-8B50-4C0CAB475F55}"/>
                </a:ext>
              </a:extLst>
            </p:cNvPr>
            <p:cNvSpPr/>
            <p:nvPr/>
          </p:nvSpPr>
          <p:spPr>
            <a:xfrm>
              <a:off x="381043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C475664B-2301-4122-805C-48E71B0655CF}"/>
                </a:ext>
              </a:extLst>
            </p:cNvPr>
            <p:cNvSpPr/>
            <p:nvPr/>
          </p:nvSpPr>
          <p:spPr>
            <a:xfrm>
              <a:off x="407869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567796E-0F3A-40C9-9FF5-4C6B7F2104E7}"/>
                </a:ext>
              </a:extLst>
            </p:cNvPr>
            <p:cNvSpPr/>
            <p:nvPr/>
          </p:nvSpPr>
          <p:spPr>
            <a:xfrm>
              <a:off x="434695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2569141-59E8-4E69-9B0D-D2CB20B8B8A6}"/>
                </a:ext>
              </a:extLst>
            </p:cNvPr>
            <p:cNvSpPr/>
            <p:nvPr/>
          </p:nvSpPr>
          <p:spPr>
            <a:xfrm>
              <a:off x="461521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AC57DE4-48E4-41D9-827D-1C7BB38541AC}"/>
                </a:ext>
              </a:extLst>
            </p:cNvPr>
            <p:cNvSpPr/>
            <p:nvPr/>
          </p:nvSpPr>
          <p:spPr>
            <a:xfrm>
              <a:off x="488347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1FE3871-790C-4A18-A270-13E729E88A36}"/>
                </a:ext>
              </a:extLst>
            </p:cNvPr>
            <p:cNvSpPr/>
            <p:nvPr/>
          </p:nvSpPr>
          <p:spPr>
            <a:xfrm>
              <a:off x="5151730" y="43065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55C2672-5006-4FE8-87D3-8E46ED5333A2}"/>
                </a:ext>
              </a:extLst>
            </p:cNvPr>
            <p:cNvSpPr/>
            <p:nvPr/>
          </p:nvSpPr>
          <p:spPr>
            <a:xfrm>
              <a:off x="327391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47DF66D-B27D-4774-A76F-0E795236ABD6}"/>
                </a:ext>
              </a:extLst>
            </p:cNvPr>
            <p:cNvSpPr/>
            <p:nvPr/>
          </p:nvSpPr>
          <p:spPr>
            <a:xfrm>
              <a:off x="354217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2931357-55CF-438F-B544-3701C84A9A7E}"/>
                </a:ext>
              </a:extLst>
            </p:cNvPr>
            <p:cNvSpPr/>
            <p:nvPr/>
          </p:nvSpPr>
          <p:spPr>
            <a:xfrm>
              <a:off x="381043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B35890C8-1665-4A30-A6E1-CBCF9BA031FE}"/>
                </a:ext>
              </a:extLst>
            </p:cNvPr>
            <p:cNvSpPr/>
            <p:nvPr/>
          </p:nvSpPr>
          <p:spPr>
            <a:xfrm>
              <a:off x="407869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A900B0E-486D-4383-A627-62ECDD3F5E58}"/>
                </a:ext>
              </a:extLst>
            </p:cNvPr>
            <p:cNvSpPr/>
            <p:nvPr/>
          </p:nvSpPr>
          <p:spPr>
            <a:xfrm>
              <a:off x="434695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495BAE4-6ABB-4AD7-921E-391D079956F2}"/>
                </a:ext>
              </a:extLst>
            </p:cNvPr>
            <p:cNvSpPr/>
            <p:nvPr/>
          </p:nvSpPr>
          <p:spPr>
            <a:xfrm>
              <a:off x="461521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1097E480-9098-4E9B-B1B1-D5BB8765EC89}"/>
                </a:ext>
              </a:extLst>
            </p:cNvPr>
            <p:cNvSpPr/>
            <p:nvPr/>
          </p:nvSpPr>
          <p:spPr>
            <a:xfrm>
              <a:off x="488347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ECBEA75-BE88-48C5-B788-1DE2DA446F63}"/>
                </a:ext>
              </a:extLst>
            </p:cNvPr>
            <p:cNvSpPr/>
            <p:nvPr/>
          </p:nvSpPr>
          <p:spPr>
            <a:xfrm>
              <a:off x="5151730" y="457482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CD77C7F-ECA3-4E7B-AD9C-82DB2B591173}"/>
                </a:ext>
              </a:extLst>
            </p:cNvPr>
            <p:cNvSpPr/>
            <p:nvPr/>
          </p:nvSpPr>
          <p:spPr>
            <a:xfrm>
              <a:off x="327391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834E71F-2C1D-44DC-AD94-B4306A7FA5DC}"/>
                </a:ext>
              </a:extLst>
            </p:cNvPr>
            <p:cNvSpPr/>
            <p:nvPr/>
          </p:nvSpPr>
          <p:spPr>
            <a:xfrm>
              <a:off x="354217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A0E5A5A9-6DA9-4B7C-A56E-11311BA8B9DD}"/>
                </a:ext>
              </a:extLst>
            </p:cNvPr>
            <p:cNvSpPr/>
            <p:nvPr/>
          </p:nvSpPr>
          <p:spPr>
            <a:xfrm>
              <a:off x="381043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956AFE1F-3CF0-44EC-AAEA-4ABF893B2701}"/>
                </a:ext>
              </a:extLst>
            </p:cNvPr>
            <p:cNvSpPr/>
            <p:nvPr/>
          </p:nvSpPr>
          <p:spPr>
            <a:xfrm>
              <a:off x="407869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ECEC1454-223B-4375-9610-E0AA171360A8}"/>
                </a:ext>
              </a:extLst>
            </p:cNvPr>
            <p:cNvSpPr/>
            <p:nvPr/>
          </p:nvSpPr>
          <p:spPr>
            <a:xfrm>
              <a:off x="434695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E339683-8F7E-434A-90EF-C6FFFBB1222B}"/>
                </a:ext>
              </a:extLst>
            </p:cNvPr>
            <p:cNvSpPr/>
            <p:nvPr/>
          </p:nvSpPr>
          <p:spPr>
            <a:xfrm>
              <a:off x="461521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21D369D8-724E-46EE-8312-42368ABAAAB3}"/>
                </a:ext>
              </a:extLst>
            </p:cNvPr>
            <p:cNvSpPr/>
            <p:nvPr/>
          </p:nvSpPr>
          <p:spPr>
            <a:xfrm>
              <a:off x="488347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8AF87B5F-08D1-46EB-AF38-414039E7DBE7}"/>
                </a:ext>
              </a:extLst>
            </p:cNvPr>
            <p:cNvSpPr/>
            <p:nvPr/>
          </p:nvSpPr>
          <p:spPr>
            <a:xfrm>
              <a:off x="5151730" y="484308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2121B8A-36E7-402B-8B85-B3977BC745CA}"/>
                </a:ext>
              </a:extLst>
            </p:cNvPr>
            <p:cNvSpPr/>
            <p:nvPr/>
          </p:nvSpPr>
          <p:spPr>
            <a:xfrm>
              <a:off x="327391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735F66E-8A11-4352-A7E3-E178E0CB5EB3}"/>
                </a:ext>
              </a:extLst>
            </p:cNvPr>
            <p:cNvSpPr/>
            <p:nvPr/>
          </p:nvSpPr>
          <p:spPr>
            <a:xfrm>
              <a:off x="354217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E31727A-1FD2-4280-B4F7-592E9282F24C}"/>
                </a:ext>
              </a:extLst>
            </p:cNvPr>
            <p:cNvSpPr/>
            <p:nvPr/>
          </p:nvSpPr>
          <p:spPr>
            <a:xfrm>
              <a:off x="381043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173CD37-EBB8-42F9-A809-1F440552B485}"/>
                </a:ext>
              </a:extLst>
            </p:cNvPr>
            <p:cNvSpPr/>
            <p:nvPr/>
          </p:nvSpPr>
          <p:spPr>
            <a:xfrm>
              <a:off x="407869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0493D70-10E2-426E-BE5B-6681AC1897AE}"/>
                </a:ext>
              </a:extLst>
            </p:cNvPr>
            <p:cNvSpPr/>
            <p:nvPr/>
          </p:nvSpPr>
          <p:spPr>
            <a:xfrm>
              <a:off x="434695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5C8250B-C8F7-4548-99BE-6ED153332AD4}"/>
                </a:ext>
              </a:extLst>
            </p:cNvPr>
            <p:cNvSpPr/>
            <p:nvPr/>
          </p:nvSpPr>
          <p:spPr>
            <a:xfrm>
              <a:off x="461521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B6E9032-F38E-4C0A-917F-8B179F735C64}"/>
                </a:ext>
              </a:extLst>
            </p:cNvPr>
            <p:cNvSpPr/>
            <p:nvPr/>
          </p:nvSpPr>
          <p:spPr>
            <a:xfrm>
              <a:off x="488347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044690A1-F11A-4552-BC18-42EBD0AE7A3B}"/>
                </a:ext>
              </a:extLst>
            </p:cNvPr>
            <p:cNvSpPr/>
            <p:nvPr/>
          </p:nvSpPr>
          <p:spPr>
            <a:xfrm>
              <a:off x="5151730" y="511134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A89CFD6-86C8-4718-A8D9-839037A269A2}"/>
                </a:ext>
              </a:extLst>
            </p:cNvPr>
            <p:cNvSpPr/>
            <p:nvPr/>
          </p:nvSpPr>
          <p:spPr>
            <a:xfrm>
              <a:off x="327391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798749EA-EA5D-4736-8008-BCD03FA5FC80}"/>
                </a:ext>
              </a:extLst>
            </p:cNvPr>
            <p:cNvSpPr/>
            <p:nvPr/>
          </p:nvSpPr>
          <p:spPr>
            <a:xfrm>
              <a:off x="354217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97BA5027-F9B0-427F-9FAC-B2BAD2BD40B8}"/>
                </a:ext>
              </a:extLst>
            </p:cNvPr>
            <p:cNvSpPr/>
            <p:nvPr/>
          </p:nvSpPr>
          <p:spPr>
            <a:xfrm>
              <a:off x="381043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CD92A23D-2A70-4B9A-BCED-81ECC805F98D}"/>
                </a:ext>
              </a:extLst>
            </p:cNvPr>
            <p:cNvSpPr/>
            <p:nvPr/>
          </p:nvSpPr>
          <p:spPr>
            <a:xfrm>
              <a:off x="407869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5B9ADE07-CC60-4538-A6B5-2B787C67CFA2}"/>
                </a:ext>
              </a:extLst>
            </p:cNvPr>
            <p:cNvSpPr/>
            <p:nvPr/>
          </p:nvSpPr>
          <p:spPr>
            <a:xfrm>
              <a:off x="434695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4695B1D-74DB-434D-851E-8EDDA97B5EE1}"/>
                </a:ext>
              </a:extLst>
            </p:cNvPr>
            <p:cNvSpPr/>
            <p:nvPr/>
          </p:nvSpPr>
          <p:spPr>
            <a:xfrm>
              <a:off x="461521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E061C12D-CE89-43D9-919D-55EC2C8F3161}"/>
                </a:ext>
              </a:extLst>
            </p:cNvPr>
            <p:cNvSpPr/>
            <p:nvPr/>
          </p:nvSpPr>
          <p:spPr>
            <a:xfrm>
              <a:off x="488347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0F955D2A-30E9-4CA4-92D9-94C290A2CCF1}"/>
                </a:ext>
              </a:extLst>
            </p:cNvPr>
            <p:cNvSpPr/>
            <p:nvPr/>
          </p:nvSpPr>
          <p:spPr>
            <a:xfrm>
              <a:off x="5151730" y="537960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0CED3910-AC26-49BE-8272-A25A7B3E03BE}"/>
                </a:ext>
              </a:extLst>
            </p:cNvPr>
            <p:cNvSpPr/>
            <p:nvPr/>
          </p:nvSpPr>
          <p:spPr>
            <a:xfrm>
              <a:off x="327391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02D5EE61-2FCE-4499-87BA-206225D08794}"/>
                </a:ext>
              </a:extLst>
            </p:cNvPr>
            <p:cNvSpPr/>
            <p:nvPr/>
          </p:nvSpPr>
          <p:spPr>
            <a:xfrm>
              <a:off x="354217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4F49C4B-9E59-41AF-BA37-331DEC01100B}"/>
                </a:ext>
              </a:extLst>
            </p:cNvPr>
            <p:cNvSpPr/>
            <p:nvPr/>
          </p:nvSpPr>
          <p:spPr>
            <a:xfrm>
              <a:off x="381043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57783D24-BC7A-4072-A89E-6634ED8E71E3}"/>
                </a:ext>
              </a:extLst>
            </p:cNvPr>
            <p:cNvSpPr/>
            <p:nvPr/>
          </p:nvSpPr>
          <p:spPr>
            <a:xfrm>
              <a:off x="407869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A69AE4B-F9A8-47E8-A913-777FFD329379}"/>
                </a:ext>
              </a:extLst>
            </p:cNvPr>
            <p:cNvSpPr/>
            <p:nvPr/>
          </p:nvSpPr>
          <p:spPr>
            <a:xfrm>
              <a:off x="434695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BF8E761D-BBA6-49E5-895A-D0781AE9CD38}"/>
                </a:ext>
              </a:extLst>
            </p:cNvPr>
            <p:cNvSpPr/>
            <p:nvPr/>
          </p:nvSpPr>
          <p:spPr>
            <a:xfrm>
              <a:off x="461521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3044A75B-39DF-4C9F-9B3F-77E31C291EB2}"/>
                </a:ext>
              </a:extLst>
            </p:cNvPr>
            <p:cNvSpPr/>
            <p:nvPr/>
          </p:nvSpPr>
          <p:spPr>
            <a:xfrm>
              <a:off x="488347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907FCBCE-9326-46FE-86DE-3BA7DE7F2188}"/>
                </a:ext>
              </a:extLst>
            </p:cNvPr>
            <p:cNvSpPr/>
            <p:nvPr/>
          </p:nvSpPr>
          <p:spPr>
            <a:xfrm>
              <a:off x="5151730" y="5647862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1" name="Speech Bubble: Rectangle with Corners Rounded 120">
            <a:extLst>
              <a:ext uri="{FF2B5EF4-FFF2-40B4-BE49-F238E27FC236}">
                <a16:creationId xmlns:a16="http://schemas.microsoft.com/office/drawing/2014/main" id="{0FDF4F1E-3763-410F-AD1F-FE50FCA64F8C}"/>
              </a:ext>
            </a:extLst>
          </p:cNvPr>
          <p:cNvSpPr/>
          <p:nvPr/>
        </p:nvSpPr>
        <p:spPr>
          <a:xfrm>
            <a:off x="2182347" y="2368569"/>
            <a:ext cx="5875866" cy="1055608"/>
          </a:xfrm>
          <a:prstGeom prst="wedgeRoundRectCallout">
            <a:avLst>
              <a:gd name="adj1" fmla="val -53468"/>
              <a:gd name="adj2" fmla="val 24889"/>
              <a:gd name="adj3" fmla="val 16667"/>
            </a:avLst>
          </a:prstGeom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double one factor and halve one factor the product stays the same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A5F7409-2927-4EF5-B1DB-75CFD440F4FA}"/>
                  </a:ext>
                </a:extLst>
              </p:cNvPr>
              <p:cNvSpPr/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A5F7409-2927-4EF5-B1DB-75CFD440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148" y="579577"/>
                <a:ext cx="215956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Rectangle 122">
            <a:extLst>
              <a:ext uri="{FF2B5EF4-FFF2-40B4-BE49-F238E27FC236}">
                <a16:creationId xmlns:a16="http://schemas.microsoft.com/office/drawing/2014/main" id="{90E9B878-9D0F-489C-8481-07D5FFE40BB7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4A2FADD-DF7F-42F8-AAF0-E99E1E89C2E3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ED9AD24-F55D-4BF6-83A7-C21E23863168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5F63D45-164F-48C4-A730-AE83D6F3E8A5}"/>
              </a:ext>
            </a:extLst>
          </p:cNvPr>
          <p:cNvSpPr txBox="1"/>
          <p:nvPr/>
        </p:nvSpPr>
        <p:spPr>
          <a:xfrm>
            <a:off x="528140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B1C8A83D-76D0-4210-BA61-94713057C110}"/>
              </a:ext>
            </a:extLst>
          </p:cNvPr>
          <p:cNvCxnSpPr/>
          <p:nvPr/>
        </p:nvCxnSpPr>
        <p:spPr>
          <a:xfrm>
            <a:off x="3273910" y="4166886"/>
            <a:ext cx="205044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8CA18209-A137-4205-8CFA-96CBE38C92DF}"/>
              </a:ext>
            </a:extLst>
          </p:cNvPr>
          <p:cNvSpPr txBox="1"/>
          <p:nvPr/>
        </p:nvSpPr>
        <p:spPr>
          <a:xfrm>
            <a:off x="4026062" y="3774500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75274C65-25B5-40D3-81B1-C263AF71BECB}"/>
              </a:ext>
            </a:extLst>
          </p:cNvPr>
          <p:cNvCxnSpPr>
            <a:cxnSpLocks/>
          </p:cNvCxnSpPr>
          <p:nvPr/>
        </p:nvCxnSpPr>
        <p:spPr>
          <a:xfrm>
            <a:off x="3116427" y="4306562"/>
            <a:ext cx="0" cy="157302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2087BBB0-58F2-41F1-86AA-F73A415AD7FB}"/>
              </a:ext>
            </a:extLst>
          </p:cNvPr>
          <p:cNvSpPr txBox="1"/>
          <p:nvPr/>
        </p:nvSpPr>
        <p:spPr>
          <a:xfrm>
            <a:off x="2643773" y="4843969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9B2BAA1C-4BC4-460E-B033-50FB07BDC7FA}"/>
              </a:ext>
            </a:extLst>
          </p:cNvPr>
          <p:cNvGrpSpPr/>
          <p:nvPr/>
        </p:nvGrpSpPr>
        <p:grpSpPr>
          <a:xfrm>
            <a:off x="3542170" y="4038027"/>
            <a:ext cx="1573020" cy="1036500"/>
            <a:chOff x="3542170" y="4038027"/>
            <a:chExt cx="1573020" cy="1036500"/>
          </a:xfrm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F4BDFD06-3061-4DE5-969F-D56AD16D3666}"/>
                </a:ext>
              </a:extLst>
            </p:cNvPr>
            <p:cNvSpPr/>
            <p:nvPr/>
          </p:nvSpPr>
          <p:spPr>
            <a:xfrm rot="5400000">
              <a:off x="4883470" y="40380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8D4E827E-B681-428C-92F3-2593400F5F87}"/>
                </a:ext>
              </a:extLst>
            </p:cNvPr>
            <p:cNvSpPr/>
            <p:nvPr/>
          </p:nvSpPr>
          <p:spPr>
            <a:xfrm rot="5400000">
              <a:off x="4883470" y="43062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DCA2A630-7087-4FEB-9543-839D8CF38D04}"/>
                </a:ext>
              </a:extLst>
            </p:cNvPr>
            <p:cNvSpPr/>
            <p:nvPr/>
          </p:nvSpPr>
          <p:spPr>
            <a:xfrm rot="5400000">
              <a:off x="4883470" y="45745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E71DCB2B-58F4-4129-9CD8-833954A37F63}"/>
                </a:ext>
              </a:extLst>
            </p:cNvPr>
            <p:cNvSpPr/>
            <p:nvPr/>
          </p:nvSpPr>
          <p:spPr>
            <a:xfrm rot="5400000">
              <a:off x="4883470" y="484280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E82381AB-2E53-477D-8B41-48C3AAA0F78E}"/>
                </a:ext>
              </a:extLst>
            </p:cNvPr>
            <p:cNvSpPr/>
            <p:nvPr/>
          </p:nvSpPr>
          <p:spPr>
            <a:xfrm rot="5400000">
              <a:off x="4615210" y="40380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E2E6606D-180E-44A2-B910-95EC114F2299}"/>
                </a:ext>
              </a:extLst>
            </p:cNvPr>
            <p:cNvSpPr/>
            <p:nvPr/>
          </p:nvSpPr>
          <p:spPr>
            <a:xfrm rot="5400000">
              <a:off x="4615210" y="43062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91DD3AD0-2267-42F6-B155-C9BCEB562E4E}"/>
                </a:ext>
              </a:extLst>
            </p:cNvPr>
            <p:cNvSpPr/>
            <p:nvPr/>
          </p:nvSpPr>
          <p:spPr>
            <a:xfrm rot="5400000">
              <a:off x="4615210" y="45745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812985E-8C9B-4869-B1C6-B6026375ECB0}"/>
                </a:ext>
              </a:extLst>
            </p:cNvPr>
            <p:cNvSpPr/>
            <p:nvPr/>
          </p:nvSpPr>
          <p:spPr>
            <a:xfrm rot="5400000">
              <a:off x="4615210" y="484280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1A63AFCA-845D-456B-BC03-EB35F016DE6C}"/>
                </a:ext>
              </a:extLst>
            </p:cNvPr>
            <p:cNvSpPr/>
            <p:nvPr/>
          </p:nvSpPr>
          <p:spPr>
            <a:xfrm rot="5400000">
              <a:off x="4346950" y="40380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858122AE-44EF-42EC-A7F3-5AC63FCCCC6B}"/>
                </a:ext>
              </a:extLst>
            </p:cNvPr>
            <p:cNvSpPr/>
            <p:nvPr/>
          </p:nvSpPr>
          <p:spPr>
            <a:xfrm rot="5400000">
              <a:off x="4346950" y="43062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81C0F662-B2B6-425A-B41B-79912A42C926}"/>
                </a:ext>
              </a:extLst>
            </p:cNvPr>
            <p:cNvSpPr/>
            <p:nvPr/>
          </p:nvSpPr>
          <p:spPr>
            <a:xfrm rot="5400000">
              <a:off x="4346950" y="45745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CF181867-D1DA-4945-A2E5-1D075193DE91}"/>
                </a:ext>
              </a:extLst>
            </p:cNvPr>
            <p:cNvSpPr/>
            <p:nvPr/>
          </p:nvSpPr>
          <p:spPr>
            <a:xfrm rot="5400000">
              <a:off x="4346950" y="484280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15F5E9BE-B9BB-4779-8DC7-17A498CDC2F9}"/>
                </a:ext>
              </a:extLst>
            </p:cNvPr>
            <p:cNvSpPr/>
            <p:nvPr/>
          </p:nvSpPr>
          <p:spPr>
            <a:xfrm rot="5400000">
              <a:off x="4078690" y="40380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5162AB68-0D9F-42BB-A483-EAA0F4928BE5}"/>
                </a:ext>
              </a:extLst>
            </p:cNvPr>
            <p:cNvSpPr/>
            <p:nvPr/>
          </p:nvSpPr>
          <p:spPr>
            <a:xfrm rot="5400000">
              <a:off x="4078690" y="43062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927CCEC3-1E83-4BEF-9045-67FAFD4439A9}"/>
                </a:ext>
              </a:extLst>
            </p:cNvPr>
            <p:cNvSpPr/>
            <p:nvPr/>
          </p:nvSpPr>
          <p:spPr>
            <a:xfrm rot="5400000">
              <a:off x="4078690" y="45745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302A93A2-D654-4E18-94C7-F84E021FF8B2}"/>
                </a:ext>
              </a:extLst>
            </p:cNvPr>
            <p:cNvSpPr/>
            <p:nvPr/>
          </p:nvSpPr>
          <p:spPr>
            <a:xfrm rot="5400000">
              <a:off x="4078690" y="484280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8F76CFF0-6303-4A5F-A880-1F7F681D8F03}"/>
                </a:ext>
              </a:extLst>
            </p:cNvPr>
            <p:cNvSpPr/>
            <p:nvPr/>
          </p:nvSpPr>
          <p:spPr>
            <a:xfrm rot="5400000">
              <a:off x="3810430" y="40380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5FAD94E5-FAE2-4DF3-9349-518ADC0026E8}"/>
                </a:ext>
              </a:extLst>
            </p:cNvPr>
            <p:cNvSpPr/>
            <p:nvPr/>
          </p:nvSpPr>
          <p:spPr>
            <a:xfrm rot="5400000">
              <a:off x="3810430" y="43062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523F7D9-2288-4820-8B2A-6CF2A8FDAD51}"/>
                </a:ext>
              </a:extLst>
            </p:cNvPr>
            <p:cNvSpPr/>
            <p:nvPr/>
          </p:nvSpPr>
          <p:spPr>
            <a:xfrm rot="5400000">
              <a:off x="3810430" y="45745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D91AC5F6-DF8A-4206-A758-48E5851E313F}"/>
                </a:ext>
              </a:extLst>
            </p:cNvPr>
            <p:cNvSpPr/>
            <p:nvPr/>
          </p:nvSpPr>
          <p:spPr>
            <a:xfrm rot="5400000">
              <a:off x="3810430" y="484280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E59DFF80-5CF3-46ED-8E39-431361697CDD}"/>
                </a:ext>
              </a:extLst>
            </p:cNvPr>
            <p:cNvSpPr/>
            <p:nvPr/>
          </p:nvSpPr>
          <p:spPr>
            <a:xfrm rot="5400000">
              <a:off x="3542170" y="40380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B8C341E7-12B3-46FA-A40A-1500540DD366}"/>
                </a:ext>
              </a:extLst>
            </p:cNvPr>
            <p:cNvSpPr/>
            <p:nvPr/>
          </p:nvSpPr>
          <p:spPr>
            <a:xfrm rot="5400000">
              <a:off x="3542170" y="43062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096FB98C-F791-4030-8578-2C976ED6C04F}"/>
                </a:ext>
              </a:extLst>
            </p:cNvPr>
            <p:cNvSpPr/>
            <p:nvPr/>
          </p:nvSpPr>
          <p:spPr>
            <a:xfrm rot="5400000">
              <a:off x="3542170" y="45745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80D98F07-7184-4010-8DAC-BCFFBC38C69A}"/>
                </a:ext>
              </a:extLst>
            </p:cNvPr>
            <p:cNvSpPr/>
            <p:nvPr/>
          </p:nvSpPr>
          <p:spPr>
            <a:xfrm rot="5400000">
              <a:off x="3542170" y="484280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3B33BC5C-E05B-43EF-A90A-8E5AAB0F0DC9}"/>
              </a:ext>
            </a:extLst>
          </p:cNvPr>
          <p:cNvGrpSpPr/>
          <p:nvPr/>
        </p:nvGrpSpPr>
        <p:grpSpPr>
          <a:xfrm>
            <a:off x="3542170" y="5111067"/>
            <a:ext cx="1573020" cy="1036500"/>
            <a:chOff x="3542170" y="5111067"/>
            <a:chExt cx="1573020" cy="1036500"/>
          </a:xfrm>
        </p:grpSpPr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BF702727-A272-4874-8BA6-367628A09267}"/>
                </a:ext>
              </a:extLst>
            </p:cNvPr>
            <p:cNvSpPr/>
            <p:nvPr/>
          </p:nvSpPr>
          <p:spPr>
            <a:xfrm rot="5400000">
              <a:off x="4883470" y="511106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FCD6CF62-D331-4446-8AA9-165FD27C32A3}"/>
                </a:ext>
              </a:extLst>
            </p:cNvPr>
            <p:cNvSpPr/>
            <p:nvPr/>
          </p:nvSpPr>
          <p:spPr>
            <a:xfrm rot="5400000">
              <a:off x="4883470" y="53793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6BA9EC74-05B6-4AD8-902A-ED3AB9608F38}"/>
                </a:ext>
              </a:extLst>
            </p:cNvPr>
            <p:cNvSpPr/>
            <p:nvPr/>
          </p:nvSpPr>
          <p:spPr>
            <a:xfrm rot="5400000">
              <a:off x="4883470" y="56475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7CC11F27-029C-489C-9A7B-37B6C9B82235}"/>
                </a:ext>
              </a:extLst>
            </p:cNvPr>
            <p:cNvSpPr/>
            <p:nvPr/>
          </p:nvSpPr>
          <p:spPr>
            <a:xfrm rot="5400000">
              <a:off x="4883470" y="59158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9CB8E713-7B06-4B1E-A6F0-2031CDF34EBF}"/>
                </a:ext>
              </a:extLst>
            </p:cNvPr>
            <p:cNvSpPr/>
            <p:nvPr/>
          </p:nvSpPr>
          <p:spPr>
            <a:xfrm rot="5400000">
              <a:off x="4615210" y="511106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6118EFD3-0047-4A41-9240-C86D52F97759}"/>
                </a:ext>
              </a:extLst>
            </p:cNvPr>
            <p:cNvSpPr/>
            <p:nvPr/>
          </p:nvSpPr>
          <p:spPr>
            <a:xfrm rot="5400000">
              <a:off x="4615210" y="53793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8ED99DDF-A94B-430A-9773-67694E47BA7E}"/>
                </a:ext>
              </a:extLst>
            </p:cNvPr>
            <p:cNvSpPr/>
            <p:nvPr/>
          </p:nvSpPr>
          <p:spPr>
            <a:xfrm rot="5400000">
              <a:off x="4615210" y="56475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D8EF88F2-7E81-4FC8-8F44-EB4E329FAF25}"/>
                </a:ext>
              </a:extLst>
            </p:cNvPr>
            <p:cNvSpPr/>
            <p:nvPr/>
          </p:nvSpPr>
          <p:spPr>
            <a:xfrm rot="5400000">
              <a:off x="4615210" y="59158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B004CB8A-861E-4664-8F5F-3A8D6BC7586A}"/>
                </a:ext>
              </a:extLst>
            </p:cNvPr>
            <p:cNvSpPr/>
            <p:nvPr/>
          </p:nvSpPr>
          <p:spPr>
            <a:xfrm rot="5400000">
              <a:off x="4346950" y="511106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50755039-7B40-4B51-BE96-18A688AA41F1}"/>
                </a:ext>
              </a:extLst>
            </p:cNvPr>
            <p:cNvSpPr/>
            <p:nvPr/>
          </p:nvSpPr>
          <p:spPr>
            <a:xfrm rot="5400000">
              <a:off x="4346950" y="53793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E91817E-075C-458F-9768-72B8E3C609C6}"/>
                </a:ext>
              </a:extLst>
            </p:cNvPr>
            <p:cNvSpPr/>
            <p:nvPr/>
          </p:nvSpPr>
          <p:spPr>
            <a:xfrm rot="5400000">
              <a:off x="4346950" y="56475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08FEDD30-1D7D-4A8B-851B-CA84881D32DE}"/>
                </a:ext>
              </a:extLst>
            </p:cNvPr>
            <p:cNvSpPr/>
            <p:nvPr/>
          </p:nvSpPr>
          <p:spPr>
            <a:xfrm rot="5400000">
              <a:off x="4346950" y="59158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0DC8368-25E6-43AA-824C-5E51AD9D5F92}"/>
                </a:ext>
              </a:extLst>
            </p:cNvPr>
            <p:cNvSpPr/>
            <p:nvPr/>
          </p:nvSpPr>
          <p:spPr>
            <a:xfrm rot="5400000">
              <a:off x="4078690" y="511106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D9A5C539-7F77-457C-828C-B18A50E698B8}"/>
                </a:ext>
              </a:extLst>
            </p:cNvPr>
            <p:cNvSpPr/>
            <p:nvPr/>
          </p:nvSpPr>
          <p:spPr>
            <a:xfrm rot="5400000">
              <a:off x="4078690" y="53793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FF2EDFBE-5C54-439C-978B-92971C1A157D}"/>
                </a:ext>
              </a:extLst>
            </p:cNvPr>
            <p:cNvSpPr/>
            <p:nvPr/>
          </p:nvSpPr>
          <p:spPr>
            <a:xfrm rot="5400000">
              <a:off x="4078690" y="56475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33A8E0F8-82ED-45EB-9FFD-3B99BF6B1498}"/>
                </a:ext>
              </a:extLst>
            </p:cNvPr>
            <p:cNvSpPr/>
            <p:nvPr/>
          </p:nvSpPr>
          <p:spPr>
            <a:xfrm rot="5400000">
              <a:off x="4078690" y="59158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E3A87805-A0F6-4DDD-AFC9-B45EFE2F8BDF}"/>
                </a:ext>
              </a:extLst>
            </p:cNvPr>
            <p:cNvSpPr/>
            <p:nvPr/>
          </p:nvSpPr>
          <p:spPr>
            <a:xfrm rot="5400000">
              <a:off x="3810430" y="511106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709CEF5B-82A1-4833-B330-1EB3F01E23A0}"/>
                </a:ext>
              </a:extLst>
            </p:cNvPr>
            <p:cNvSpPr/>
            <p:nvPr/>
          </p:nvSpPr>
          <p:spPr>
            <a:xfrm rot="5400000">
              <a:off x="3810430" y="53793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E48F576E-352A-4B81-8395-2AEDE98DFBCE}"/>
                </a:ext>
              </a:extLst>
            </p:cNvPr>
            <p:cNvSpPr/>
            <p:nvPr/>
          </p:nvSpPr>
          <p:spPr>
            <a:xfrm rot="5400000">
              <a:off x="3810430" y="56475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3A0BAB83-7123-4C0F-974D-43A592E60196}"/>
                </a:ext>
              </a:extLst>
            </p:cNvPr>
            <p:cNvSpPr/>
            <p:nvPr/>
          </p:nvSpPr>
          <p:spPr>
            <a:xfrm rot="5400000">
              <a:off x="3810430" y="59158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6D658C1B-BD53-4D24-837B-C199877A48B3}"/>
                </a:ext>
              </a:extLst>
            </p:cNvPr>
            <p:cNvSpPr/>
            <p:nvPr/>
          </p:nvSpPr>
          <p:spPr>
            <a:xfrm rot="5400000">
              <a:off x="3542170" y="511106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DF8E3519-798E-4FA1-BB25-0ED01D767B8B}"/>
                </a:ext>
              </a:extLst>
            </p:cNvPr>
            <p:cNvSpPr/>
            <p:nvPr/>
          </p:nvSpPr>
          <p:spPr>
            <a:xfrm rot="5400000">
              <a:off x="3542170" y="537932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0B227A57-0CA7-49E3-886C-95807D9B11ED}"/>
                </a:ext>
              </a:extLst>
            </p:cNvPr>
            <p:cNvSpPr/>
            <p:nvPr/>
          </p:nvSpPr>
          <p:spPr>
            <a:xfrm rot="5400000">
              <a:off x="3542170" y="564758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A8CEA9BA-919F-4A46-8B5C-7A34C5EA7C01}"/>
                </a:ext>
              </a:extLst>
            </p:cNvPr>
            <p:cNvSpPr/>
            <p:nvPr/>
          </p:nvSpPr>
          <p:spPr>
            <a:xfrm rot="5400000">
              <a:off x="3542170" y="5915847"/>
              <a:ext cx="231720" cy="2317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3487C5A4-B931-4217-86FD-D8346A844FB1}"/>
              </a:ext>
            </a:extLst>
          </p:cNvPr>
          <p:cNvCxnSpPr>
            <a:cxnSpLocks/>
          </p:cNvCxnSpPr>
          <p:nvPr/>
        </p:nvCxnSpPr>
        <p:spPr>
          <a:xfrm rot="5400000">
            <a:off x="4291644" y="5084243"/>
            <a:ext cx="2050444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57CC2CE2-8E82-40F2-B2A3-706F56CB7134}"/>
              </a:ext>
            </a:extLst>
          </p:cNvPr>
          <p:cNvSpPr txBox="1"/>
          <p:nvPr/>
        </p:nvSpPr>
        <p:spPr>
          <a:xfrm>
            <a:off x="5154329" y="4844936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35C7D442-566B-4D2C-A11F-F10FFC954D74}"/>
              </a:ext>
            </a:extLst>
          </p:cNvPr>
          <p:cNvCxnSpPr>
            <a:cxnSpLocks/>
          </p:cNvCxnSpPr>
          <p:nvPr/>
        </p:nvCxnSpPr>
        <p:spPr>
          <a:xfrm rot="5400000">
            <a:off x="4307607" y="3116302"/>
            <a:ext cx="0" cy="157302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71AA1E05-4305-477C-AEAF-C94C5798E609}"/>
              </a:ext>
            </a:extLst>
          </p:cNvPr>
          <p:cNvSpPr txBox="1"/>
          <p:nvPr/>
        </p:nvSpPr>
        <p:spPr>
          <a:xfrm>
            <a:off x="4001674" y="3494818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1BDB00EC-25E5-4B6D-8695-E923B2E44E1A}"/>
              </a:ext>
            </a:extLst>
          </p:cNvPr>
          <p:cNvCxnSpPr>
            <a:cxnSpLocks/>
          </p:cNvCxnSpPr>
          <p:nvPr/>
        </p:nvCxnSpPr>
        <p:spPr>
          <a:xfrm flipH="1">
            <a:off x="1989909" y="3899499"/>
            <a:ext cx="310701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extBox 218">
            <a:extLst>
              <a:ext uri="{FF2B5EF4-FFF2-40B4-BE49-F238E27FC236}">
                <a16:creationId xmlns:a16="http://schemas.microsoft.com/office/drawing/2014/main" id="{459389F2-A0A1-4322-B302-2C97FB4314A2}"/>
              </a:ext>
            </a:extLst>
          </p:cNvPr>
          <p:cNvSpPr txBox="1"/>
          <p:nvPr/>
        </p:nvSpPr>
        <p:spPr>
          <a:xfrm>
            <a:off x="3273910" y="3509924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</a:p>
        </p:txBody>
      </p: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0BAEA1F0-D9E3-4A6D-BD27-84813BC113BA}"/>
              </a:ext>
            </a:extLst>
          </p:cNvPr>
          <p:cNvCxnSpPr>
            <a:cxnSpLocks/>
          </p:cNvCxnSpPr>
          <p:nvPr/>
        </p:nvCxnSpPr>
        <p:spPr>
          <a:xfrm flipV="1">
            <a:off x="5314618" y="4069566"/>
            <a:ext cx="0" cy="101519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TextBox 220">
            <a:extLst>
              <a:ext uri="{FF2B5EF4-FFF2-40B4-BE49-F238E27FC236}">
                <a16:creationId xmlns:a16="http://schemas.microsoft.com/office/drawing/2014/main" id="{64C25AF2-54C2-4D76-B1B0-DAC8451F2350}"/>
              </a:ext>
            </a:extLst>
          </p:cNvPr>
          <p:cNvSpPr txBox="1"/>
          <p:nvPr/>
        </p:nvSpPr>
        <p:spPr>
          <a:xfrm>
            <a:off x="5154329" y="4343566"/>
            <a:ext cx="61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207CE75F-22CF-4DA1-A19D-6617BEA591B6}"/>
              </a:ext>
            </a:extLst>
          </p:cNvPr>
          <p:cNvCxnSpPr/>
          <p:nvPr/>
        </p:nvCxnSpPr>
        <p:spPr>
          <a:xfrm>
            <a:off x="3255640" y="2896373"/>
            <a:ext cx="25105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9B5A53C5-38F1-43EB-ACFA-9C5C9FB6A793}"/>
              </a:ext>
            </a:extLst>
          </p:cNvPr>
          <p:cNvCxnSpPr>
            <a:cxnSpLocks/>
          </p:cNvCxnSpPr>
          <p:nvPr/>
        </p:nvCxnSpPr>
        <p:spPr>
          <a:xfrm>
            <a:off x="6480759" y="2877653"/>
            <a:ext cx="14404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4631BB07-E70A-44E7-8581-DA66680217EA}"/>
              </a:ext>
            </a:extLst>
          </p:cNvPr>
          <p:cNvCxnSpPr>
            <a:cxnSpLocks/>
          </p:cNvCxnSpPr>
          <p:nvPr/>
        </p:nvCxnSpPr>
        <p:spPr>
          <a:xfrm>
            <a:off x="2669521" y="3311816"/>
            <a:ext cx="836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FCF62AF8-700E-45E8-BF36-9489C5CE8A24}"/>
              </a:ext>
            </a:extLst>
          </p:cNvPr>
          <p:cNvCxnSpPr>
            <a:cxnSpLocks/>
          </p:cNvCxnSpPr>
          <p:nvPr/>
        </p:nvCxnSpPr>
        <p:spPr>
          <a:xfrm>
            <a:off x="4214212" y="3311816"/>
            <a:ext cx="3298415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C583D948-60FD-4B6E-97D4-95C0CAD429AC}"/>
                  </a:ext>
                </a:extLst>
              </p:cNvPr>
              <p:cNvSpPr txBox="1"/>
              <p:nvPr/>
            </p:nvSpPr>
            <p:spPr>
              <a:xfrm>
                <a:off x="6503683" y="3820901"/>
                <a:ext cx="14095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6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8</a:t>
                </a:r>
              </a:p>
            </p:txBody>
          </p:sp>
        </mc:Choice>
        <mc:Fallback xmlns=""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C583D948-60FD-4B6E-97D4-95C0CAD42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3683" y="3820901"/>
                <a:ext cx="1409516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B1A45928-7298-4788-BA8F-94D895C4FF05}"/>
                  </a:ext>
                </a:extLst>
              </p:cNvPr>
              <p:cNvSpPr txBox="1"/>
              <p:nvPr/>
            </p:nvSpPr>
            <p:spPr>
              <a:xfrm>
                <a:off x="6441877" y="4268546"/>
                <a:ext cx="14095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12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4</a:t>
                </a:r>
              </a:p>
            </p:txBody>
          </p:sp>
        </mc:Choice>
        <mc:Fallback xmlns=""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B1A45928-7298-4788-BA8F-94D895C4F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877" y="4268546"/>
                <a:ext cx="1409516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80974B1-A359-4731-A14F-CE477D05C257}"/>
                  </a:ext>
                </a:extLst>
              </p:cNvPr>
              <p:cNvSpPr txBox="1"/>
              <p:nvPr/>
            </p:nvSpPr>
            <p:spPr>
              <a:xfrm>
                <a:off x="6454542" y="4716190"/>
                <a:ext cx="14095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24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</a:t>
                </a:r>
              </a:p>
            </p:txBody>
          </p:sp>
        </mc:Choice>
        <mc:Fallback xmlns=""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D80974B1-A359-4731-A14F-CE477D05C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4542" y="4716190"/>
                <a:ext cx="1409516" cy="461665"/>
              </a:xfrm>
              <a:prstGeom prst="rect">
                <a:avLst/>
              </a:prstGeom>
              <a:blipFill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6293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11215 0.1349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673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9259E-6 L 0.13055 -0.17592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-879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12605 0.15602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78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14878 -0.1965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983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99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17534 -0.15648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  <p:bldP spid="129" grpId="1"/>
      <p:bldP spid="129" grpId="2"/>
      <p:bldP spid="135" grpId="0"/>
      <p:bldP spid="135" grpId="1"/>
      <p:bldP spid="135" grpId="2"/>
      <p:bldP spid="208" grpId="0"/>
      <p:bldP spid="208" grpId="1"/>
      <p:bldP spid="208" grpId="2"/>
      <p:bldP spid="217" grpId="0"/>
      <p:bldP spid="217" grpId="1"/>
      <p:bldP spid="217" grpId="2"/>
      <p:bldP spid="219" grpId="0"/>
      <p:bldP spid="221" grpId="0"/>
      <p:bldP spid="229" grpId="0"/>
      <p:bldP spid="230" grpId="0"/>
      <p:bldP spid="2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138741" y="584953"/>
            <a:ext cx="89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p:pic>
        <p:nvPicPr>
          <p:cNvPr id="142" name="Picture 141">
            <a:extLst>
              <a:ext uri="{FF2B5EF4-FFF2-40B4-BE49-F238E27FC236}">
                <a16:creationId xmlns:a16="http://schemas.microsoft.com/office/drawing/2014/main" id="{9B478E6E-51A4-4E31-BD55-2377574C6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4481" y="1164352"/>
            <a:ext cx="747045" cy="747045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6116A697-1297-4F87-9836-D5E061F2ADCD}"/>
              </a:ext>
            </a:extLst>
          </p:cNvPr>
          <p:cNvSpPr txBox="1"/>
          <p:nvPr/>
        </p:nvSpPr>
        <p:spPr>
          <a:xfrm>
            <a:off x="5712867" y="130942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495F7-D62C-4429-B276-E882D82675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611" t="37042" r="25448" b="12851"/>
          <a:stretch/>
        </p:blipFill>
        <p:spPr>
          <a:xfrm>
            <a:off x="1048023" y="2142512"/>
            <a:ext cx="3034353" cy="1690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6747BC-B37A-40C7-BD67-4BB4D2BB405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065" t="36965" r="16829" b="12928"/>
          <a:stretch/>
        </p:blipFill>
        <p:spPr>
          <a:xfrm>
            <a:off x="4697440" y="2142512"/>
            <a:ext cx="3498222" cy="1690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2B99AD-F555-4B04-B7EC-7FCE9CBFA60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065" t="37903" r="14610" b="11990"/>
          <a:stretch/>
        </p:blipFill>
        <p:spPr>
          <a:xfrm>
            <a:off x="4649199" y="4093149"/>
            <a:ext cx="3610531" cy="16909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21A1C1-389D-4470-8D80-72A938262D5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4471" t="33262" r="15284" b="23575"/>
          <a:stretch/>
        </p:blipFill>
        <p:spPr>
          <a:xfrm>
            <a:off x="1048023" y="4093149"/>
            <a:ext cx="3555840" cy="14566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90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  <p:bldP spid="143" grpId="0"/>
      <p:bldP spid="14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/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 </m:t>
                    </m:r>
                    <m:r>
                      <a:rPr kumimoji="0" lang="en-GB" sz="32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=</m:t>
                    </m:r>
                  </m:oMath>
                </a14:m>
                <a:r>
                  <a:rPr kumimoji="0" lang="en-GB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7C7399B4-05E9-45A9-8211-1ADAEEAA4D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78" y="579577"/>
                <a:ext cx="224933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Rectangle 130">
            <a:extLst>
              <a:ext uri="{FF2B5EF4-FFF2-40B4-BE49-F238E27FC236}">
                <a16:creationId xmlns:a16="http://schemas.microsoft.com/office/drawing/2014/main" id="{060F29D8-0D8F-46AE-A330-6884D872EC52}"/>
              </a:ext>
            </a:extLst>
          </p:cNvPr>
          <p:cNvSpPr/>
          <p:nvPr/>
        </p:nvSpPr>
        <p:spPr>
          <a:xfrm>
            <a:off x="5232751" y="60426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75E6052-4FCF-4560-AF3B-920B5A8157E7}"/>
              </a:ext>
            </a:extLst>
          </p:cNvPr>
          <p:cNvSpPr txBox="1"/>
          <p:nvPr/>
        </p:nvSpPr>
        <p:spPr>
          <a:xfrm>
            <a:off x="4214212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D6C39ADB-6A64-46EC-A97F-A4E0E7F1C9A0}"/>
              </a:ext>
            </a:extLst>
          </p:cNvPr>
          <p:cNvSpPr txBox="1"/>
          <p:nvPr/>
        </p:nvSpPr>
        <p:spPr>
          <a:xfrm>
            <a:off x="3362361" y="584953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3BE85D1-E28D-46A7-9730-759546BF8242}"/>
              </a:ext>
            </a:extLst>
          </p:cNvPr>
          <p:cNvSpPr txBox="1"/>
          <p:nvPr/>
        </p:nvSpPr>
        <p:spPr>
          <a:xfrm>
            <a:off x="5138741" y="584953"/>
            <a:ext cx="89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495F7-D62C-4429-B276-E882D82675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611" t="37042" r="25448" b="12851"/>
          <a:stretch/>
        </p:blipFill>
        <p:spPr>
          <a:xfrm>
            <a:off x="1048023" y="2142512"/>
            <a:ext cx="3034353" cy="1690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B72234-097B-429D-A6A4-9B34B74FF684}"/>
                  </a:ext>
                </a:extLst>
              </p:cNvPr>
              <p:cNvSpPr txBox="1"/>
              <p:nvPr/>
            </p:nvSpPr>
            <p:spPr>
              <a:xfrm>
                <a:off x="5333309" y="2133600"/>
                <a:ext cx="2219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20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100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B72234-097B-429D-A6A4-9B34B74FF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09" y="2133600"/>
                <a:ext cx="2219781" cy="523220"/>
              </a:xfrm>
              <a:prstGeom prst="rect">
                <a:avLst/>
              </a:prstGeom>
              <a:blipFill>
                <a:blip r:embed="rId6"/>
                <a:stretch>
                  <a:fillRect l="-3022" t="-10465" r="-2747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F4DB56-5B11-4F6A-8B75-10D194F25D5C}"/>
                  </a:ext>
                </a:extLst>
              </p:cNvPr>
              <p:cNvSpPr txBox="1"/>
              <p:nvPr/>
            </p:nvSpPr>
            <p:spPr>
              <a:xfrm>
                <a:off x="5333309" y="2789387"/>
                <a:ext cx="22197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40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AF4DB56-5B11-4F6A-8B75-10D194F25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309" y="2789387"/>
                <a:ext cx="2219781" cy="523220"/>
              </a:xfrm>
              <a:prstGeom prst="rect">
                <a:avLst/>
              </a:prstGeom>
              <a:blipFill>
                <a:blip r:embed="rId7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41B2B3-14F1-476A-AC3B-C96C013EAA68}"/>
              </a:ext>
            </a:extLst>
          </p:cNvPr>
          <p:cNvCxnSpPr/>
          <p:nvPr/>
        </p:nvCxnSpPr>
        <p:spPr>
          <a:xfrm>
            <a:off x="4643208" y="1150421"/>
            <a:ext cx="176106" cy="289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3E34D7-EAC9-4125-AD9A-D9111C4B743A}"/>
              </a:ext>
            </a:extLst>
          </p:cNvPr>
          <p:cNvCxnSpPr>
            <a:cxnSpLocks/>
          </p:cNvCxnSpPr>
          <p:nvPr/>
        </p:nvCxnSpPr>
        <p:spPr>
          <a:xfrm flipH="1">
            <a:off x="4252611" y="1150421"/>
            <a:ext cx="176106" cy="2899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A598478-F6AC-430A-B555-54E2D94988BD}"/>
              </a:ext>
            </a:extLst>
          </p:cNvPr>
          <p:cNvSpPr txBox="1"/>
          <p:nvPr/>
        </p:nvSpPr>
        <p:spPr>
          <a:xfrm>
            <a:off x="3371782" y="1389081"/>
            <a:ext cx="2219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20     8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1C925C-A16F-49C9-988E-5C17A612CBC8}"/>
                  </a:ext>
                </a:extLst>
              </p:cNvPr>
              <p:cNvSpPr txBox="1"/>
              <p:nvPr/>
            </p:nvSpPr>
            <p:spPr>
              <a:xfrm>
                <a:off x="5166041" y="3445174"/>
                <a:ext cx="25543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100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40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/>
                  </a:rPr>
                  <a:t> 140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A1C925C-A16F-49C9-988E-5C17A612C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041" y="3445174"/>
                <a:ext cx="2554317" cy="523220"/>
              </a:xfrm>
              <a:prstGeom prst="rect">
                <a:avLst/>
              </a:prstGeom>
              <a:blipFill>
                <a:blip r:embed="rId8"/>
                <a:stretch>
                  <a:fillRect l="-3103" t="-10465" r="-3341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768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|10.6|23.6|9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3A6D36-C3D1-40C7-AF35-C50E672A16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522d4c35-b548-4432-90ae-af4376e1c4b4"/>
    <ds:schemaRef ds:uri="http://schemas.microsoft.com/office/2006/metadata/properties"/>
    <ds:schemaRef ds:uri="http://schemas.microsoft.com/office/infopath/2007/PartnerControls"/>
    <ds:schemaRef ds:uri="cee99ee9-287b-4f9a-957c-ba5ae7375c9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23913</TotalTime>
  <Words>469</Words>
  <Application>Microsoft Macintosh PowerPoint</Application>
  <PresentationFormat>On-screen Show (4:3)</PresentationFormat>
  <Paragraphs>162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Comic Sans MS</vt:lpstr>
      <vt:lpstr>KG Primary Penmanship</vt:lpstr>
      <vt:lpstr>Title slide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Miss Hilditch</cp:lastModifiedBy>
  <cp:revision>332</cp:revision>
  <cp:lastPrinted>2020-12-15T13:35:23Z</cp:lastPrinted>
  <dcterms:created xsi:type="dcterms:W3CDTF">2019-07-05T11:02:13Z</dcterms:created>
  <dcterms:modified xsi:type="dcterms:W3CDTF">2021-01-10T12:06:10Z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