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1" r:id="rId5"/>
    <p:sldId id="365" r:id="rId6"/>
    <p:sldId id="379" r:id="rId7"/>
    <p:sldId id="360" r:id="rId8"/>
    <p:sldId id="412" r:id="rId9"/>
    <p:sldId id="371" r:id="rId10"/>
    <p:sldId id="413" r:id="rId11"/>
    <p:sldId id="420" r:id="rId12"/>
    <p:sldId id="41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139" autoAdjust="0"/>
    <p:restoredTop sz="94660"/>
  </p:normalViewPr>
  <p:slideViewPr>
    <p:cSldViewPr snapToGrid="0">
      <p:cViewPr varScale="1">
        <p:scale>
          <a:sx n="99" d="100"/>
          <a:sy n="99" d="100"/>
        </p:scale>
        <p:origin x="16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09/01/2021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27814" y="6454317"/>
            <a:ext cx="1231337" cy="403587"/>
            <a:chOff x="36360" y="6454317"/>
            <a:chExt cx="1231337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36360" y="6688627"/>
              <a:ext cx="1231337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altLang="en-US" sz="500" b="1" dirty="0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Spring Block 1 – Multiplication and Division </a:t>
            </a:r>
            <a:endParaRPr lang="en-GB" sz="16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4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0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4: Efficient Multiplication</a:t>
            </a:r>
          </a:p>
          <a:p>
            <a:pPr lvl="0" fontAlgn="base">
              <a:defRPr/>
            </a:pPr>
            <a:endParaRPr lang="en-GB" sz="1400" dirty="0">
              <a:solidFill>
                <a:prstClr val="black"/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900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lvl="0" algn="ctr"/>
            <a:r>
              <a:rPr lang="en-GB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all of the factor pairs of 48 below.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2BF83BD-B03C-4FCD-A9AA-26A206E573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998738"/>
              </p:ext>
            </p:extLst>
          </p:nvPr>
        </p:nvGraphicFramePr>
        <p:xfrm>
          <a:off x="1000337" y="1639449"/>
          <a:ext cx="7143325" cy="33698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8665">
                  <a:extLst>
                    <a:ext uri="{9D8B030D-6E8A-4147-A177-3AD203B41FA5}">
                      <a16:colId xmlns:a16="http://schemas.microsoft.com/office/drawing/2014/main" val="1989084817"/>
                    </a:ext>
                  </a:extLst>
                </a:gridCol>
                <a:gridCol w="1428665">
                  <a:extLst>
                    <a:ext uri="{9D8B030D-6E8A-4147-A177-3AD203B41FA5}">
                      <a16:colId xmlns:a16="http://schemas.microsoft.com/office/drawing/2014/main" val="1652951394"/>
                    </a:ext>
                  </a:extLst>
                </a:gridCol>
                <a:gridCol w="1428665">
                  <a:extLst>
                    <a:ext uri="{9D8B030D-6E8A-4147-A177-3AD203B41FA5}">
                      <a16:colId xmlns:a16="http://schemas.microsoft.com/office/drawing/2014/main" val="968512866"/>
                    </a:ext>
                  </a:extLst>
                </a:gridCol>
                <a:gridCol w="1428665">
                  <a:extLst>
                    <a:ext uri="{9D8B030D-6E8A-4147-A177-3AD203B41FA5}">
                      <a16:colId xmlns:a16="http://schemas.microsoft.com/office/drawing/2014/main" val="1572794305"/>
                    </a:ext>
                  </a:extLst>
                </a:gridCol>
                <a:gridCol w="1428665">
                  <a:extLst>
                    <a:ext uri="{9D8B030D-6E8A-4147-A177-3AD203B41FA5}">
                      <a16:colId xmlns:a16="http://schemas.microsoft.com/office/drawing/2014/main" val="183056072"/>
                    </a:ext>
                  </a:extLst>
                </a:gridCol>
              </a:tblGrid>
              <a:tr h="1123291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6 x 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3 x 16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 x 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10195663"/>
                  </a:ext>
                </a:extLst>
              </a:tr>
              <a:tr h="1123291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4 x 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 x 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53921303"/>
                  </a:ext>
                </a:extLst>
              </a:tr>
              <a:tr h="1123291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 x 24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9 x 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 x 48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724653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lvl="0" algn="ctr"/>
            <a:r>
              <a:rPr lang="en-GB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all of the factor pairs of 48 below.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0B55DD82-FB01-4BFF-8E95-63E59CC385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819542"/>
              </p:ext>
            </p:extLst>
          </p:nvPr>
        </p:nvGraphicFramePr>
        <p:xfrm>
          <a:off x="1000337" y="1639449"/>
          <a:ext cx="7143325" cy="33698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8665">
                  <a:extLst>
                    <a:ext uri="{9D8B030D-6E8A-4147-A177-3AD203B41FA5}">
                      <a16:colId xmlns:a16="http://schemas.microsoft.com/office/drawing/2014/main" val="1989084817"/>
                    </a:ext>
                  </a:extLst>
                </a:gridCol>
                <a:gridCol w="1428665">
                  <a:extLst>
                    <a:ext uri="{9D8B030D-6E8A-4147-A177-3AD203B41FA5}">
                      <a16:colId xmlns:a16="http://schemas.microsoft.com/office/drawing/2014/main" val="1652951394"/>
                    </a:ext>
                  </a:extLst>
                </a:gridCol>
                <a:gridCol w="1428665">
                  <a:extLst>
                    <a:ext uri="{9D8B030D-6E8A-4147-A177-3AD203B41FA5}">
                      <a16:colId xmlns:a16="http://schemas.microsoft.com/office/drawing/2014/main" val="968512866"/>
                    </a:ext>
                  </a:extLst>
                </a:gridCol>
                <a:gridCol w="1428665">
                  <a:extLst>
                    <a:ext uri="{9D8B030D-6E8A-4147-A177-3AD203B41FA5}">
                      <a16:colId xmlns:a16="http://schemas.microsoft.com/office/drawing/2014/main" val="1572794305"/>
                    </a:ext>
                  </a:extLst>
                </a:gridCol>
                <a:gridCol w="1428665">
                  <a:extLst>
                    <a:ext uri="{9D8B030D-6E8A-4147-A177-3AD203B41FA5}">
                      <a16:colId xmlns:a16="http://schemas.microsoft.com/office/drawing/2014/main" val="183056072"/>
                    </a:ext>
                  </a:extLst>
                </a:gridCol>
              </a:tblGrid>
              <a:tr h="1123291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 x 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 x 16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entury Gothic" panose="020B0502020202020204" pitchFamily="34" charset="0"/>
                        </a:rPr>
                        <a:t>5 x 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10195663"/>
                  </a:ext>
                </a:extLst>
              </a:tr>
              <a:tr h="1123291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 x 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entury Gothic" panose="020B0502020202020204" pitchFamily="34" charset="0"/>
                        </a:rPr>
                        <a:t>8 x 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53921303"/>
                  </a:ext>
                </a:extLst>
              </a:tr>
              <a:tr h="1123291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 x 24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entury Gothic" panose="020B0502020202020204" pitchFamily="34" charset="0"/>
                        </a:rPr>
                        <a:t>9 x 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 x 48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72465300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12E8ACC5-E52C-4C04-958D-E424653995ED}"/>
              </a:ext>
            </a:extLst>
          </p:cNvPr>
          <p:cNvSpPr/>
          <p:nvPr/>
        </p:nvSpPr>
        <p:spPr>
          <a:xfrm>
            <a:off x="3997807" y="1758099"/>
            <a:ext cx="1240209" cy="95678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8F5E4EB-10BE-4F59-B439-F7BC3BC4F998}"/>
              </a:ext>
            </a:extLst>
          </p:cNvPr>
          <p:cNvSpPr/>
          <p:nvPr/>
        </p:nvSpPr>
        <p:spPr>
          <a:xfrm>
            <a:off x="1092162" y="3986498"/>
            <a:ext cx="1240209" cy="95678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5B68928-490C-43BF-BA2A-FFF8AA36BF95}"/>
              </a:ext>
            </a:extLst>
          </p:cNvPr>
          <p:cNvSpPr/>
          <p:nvPr/>
        </p:nvSpPr>
        <p:spPr>
          <a:xfrm>
            <a:off x="2577991" y="2845993"/>
            <a:ext cx="1240209" cy="95678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6275F7C-4983-4762-A2DE-FA0821FF3485}"/>
              </a:ext>
            </a:extLst>
          </p:cNvPr>
          <p:cNvSpPr/>
          <p:nvPr/>
        </p:nvSpPr>
        <p:spPr>
          <a:xfrm>
            <a:off x="1092162" y="1758099"/>
            <a:ext cx="1240209" cy="95678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F4C713B-39C0-40B2-ABB1-D97FCC7CF3F8}"/>
              </a:ext>
            </a:extLst>
          </p:cNvPr>
          <p:cNvSpPr/>
          <p:nvPr/>
        </p:nvSpPr>
        <p:spPr>
          <a:xfrm>
            <a:off x="6823573" y="3986498"/>
            <a:ext cx="1240209" cy="95678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140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Sam has started to work out 42 x 6.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his calculation.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0B37B88A-40CB-4222-BD10-E19C60A493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996145"/>
              </p:ext>
            </p:extLst>
          </p:nvPr>
        </p:nvGraphicFramePr>
        <p:xfrm>
          <a:off x="4319263" y="2231779"/>
          <a:ext cx="3858460" cy="78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692">
                  <a:extLst>
                    <a:ext uri="{9D8B030D-6E8A-4147-A177-3AD203B41FA5}">
                      <a16:colId xmlns:a16="http://schemas.microsoft.com/office/drawing/2014/main" val="351883357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2485869427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4257423348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2722809453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1717595910"/>
                    </a:ext>
                  </a:extLst>
                </a:gridCol>
              </a:tblGrid>
              <a:tr h="78812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40 </a:t>
                      </a:r>
                    </a:p>
                  </a:txBody>
                  <a:tcPr marL="147267" marR="147267" marT="157840" marB="15784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728615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C3324F0-BD3A-46F8-A20E-D3E16E22A9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415679"/>
              </p:ext>
            </p:extLst>
          </p:nvPr>
        </p:nvGraphicFramePr>
        <p:xfrm>
          <a:off x="4319263" y="3295357"/>
          <a:ext cx="3858460" cy="78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692">
                  <a:extLst>
                    <a:ext uri="{9D8B030D-6E8A-4147-A177-3AD203B41FA5}">
                      <a16:colId xmlns:a16="http://schemas.microsoft.com/office/drawing/2014/main" val="351883357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2485869427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4257423348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2722809453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1717595910"/>
                    </a:ext>
                  </a:extLst>
                </a:gridCol>
              </a:tblGrid>
              <a:tr h="788120">
                <a:tc>
                  <a:txBody>
                    <a:bodyPr/>
                    <a:lstStyle/>
                    <a:p>
                      <a:pPr algn="ctr"/>
                      <a:endParaRPr lang="en-GB" sz="3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47267" marR="147267" marT="157840" marB="15784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728615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5263E29-DCB6-404D-993B-6EC42A2A5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31483"/>
              </p:ext>
            </p:extLst>
          </p:nvPr>
        </p:nvGraphicFramePr>
        <p:xfrm>
          <a:off x="4319263" y="4358936"/>
          <a:ext cx="3858460" cy="78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692">
                  <a:extLst>
                    <a:ext uri="{9D8B030D-6E8A-4147-A177-3AD203B41FA5}">
                      <a16:colId xmlns:a16="http://schemas.microsoft.com/office/drawing/2014/main" val="351883357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2485869427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4257423348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2722809453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1717595910"/>
                    </a:ext>
                  </a:extLst>
                </a:gridCol>
              </a:tblGrid>
              <a:tr h="788120">
                <a:tc>
                  <a:txBody>
                    <a:bodyPr/>
                    <a:lstStyle/>
                    <a:p>
                      <a:pPr algn="ctr"/>
                      <a:r>
                        <a:rPr lang="en-GB" sz="3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</a:p>
                  </a:txBody>
                  <a:tcPr marL="147267" marR="147267" marT="157840" marB="15784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728615"/>
                  </a:ext>
                </a:extLst>
              </a:tr>
            </a:tbl>
          </a:graphicData>
        </a:graphic>
      </p:graphicFrame>
      <p:grpSp>
        <p:nvGrpSpPr>
          <p:cNvPr id="20" name="Group 19">
            <a:extLst>
              <a:ext uri="{FF2B5EF4-FFF2-40B4-BE49-F238E27FC236}">
                <a16:creationId xmlns:a16="http://schemas.microsoft.com/office/drawing/2014/main" id="{C4E246F2-A55F-4522-8220-D7FB18FA04C6}"/>
              </a:ext>
            </a:extLst>
          </p:cNvPr>
          <p:cNvGrpSpPr/>
          <p:nvPr/>
        </p:nvGrpSpPr>
        <p:grpSpPr>
          <a:xfrm>
            <a:off x="782110" y="2214402"/>
            <a:ext cx="2723878" cy="2953405"/>
            <a:chOff x="-1984459" y="113364"/>
            <a:chExt cx="2150037" cy="2334233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88EAD284-CBFD-4B3A-AD4E-D24782FDE627}"/>
                </a:ext>
              </a:extLst>
            </p:cNvPr>
            <p:cNvSpPr/>
            <p:nvPr/>
          </p:nvSpPr>
          <p:spPr>
            <a:xfrm>
              <a:off x="-1984459" y="1508337"/>
              <a:ext cx="938044" cy="93926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GB" sz="1000" b="1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8BFA86BB-6AB8-4ABD-97DD-E6A4F9E64AD4}"/>
                </a:ext>
              </a:extLst>
            </p:cNvPr>
            <p:cNvSpPr/>
            <p:nvPr/>
          </p:nvSpPr>
          <p:spPr>
            <a:xfrm>
              <a:off x="-1412033" y="113364"/>
              <a:ext cx="938044" cy="93926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2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42 x 6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B6E77C5E-4704-4F69-9F20-5504B3890A9A}"/>
                </a:ext>
              </a:extLst>
            </p:cNvPr>
            <p:cNvSpPr/>
            <p:nvPr/>
          </p:nvSpPr>
          <p:spPr>
            <a:xfrm>
              <a:off x="-772466" y="1508337"/>
              <a:ext cx="938044" cy="93926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GB" sz="1000" b="1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DACC7A5-6AF4-4B65-A0BA-645751F341A1}"/>
                </a:ext>
              </a:extLst>
            </p:cNvPr>
            <p:cNvCxnSpPr>
              <a:cxnSpLocks/>
              <a:stCxn id="22" idx="3"/>
              <a:endCxn id="21" idx="0"/>
            </p:cNvCxnSpPr>
            <p:nvPr/>
          </p:nvCxnSpPr>
          <p:spPr>
            <a:xfrm flipH="1">
              <a:off x="-1515437" y="915073"/>
              <a:ext cx="240778" cy="593264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228E3ED0-5E56-46EE-9874-1492AFD057D0}"/>
                </a:ext>
              </a:extLst>
            </p:cNvPr>
            <p:cNvCxnSpPr>
              <a:cxnSpLocks/>
              <a:stCxn id="22" idx="5"/>
              <a:endCxn id="23" idx="0"/>
            </p:cNvCxnSpPr>
            <p:nvPr/>
          </p:nvCxnSpPr>
          <p:spPr>
            <a:xfrm>
              <a:off x="-611362" y="915073"/>
              <a:ext cx="307918" cy="593264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Sam has started to work out 42 x 6.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his calculation.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0B37B88A-40CB-4222-BD10-E19C60A493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773660"/>
              </p:ext>
            </p:extLst>
          </p:nvPr>
        </p:nvGraphicFramePr>
        <p:xfrm>
          <a:off x="4319263" y="2231779"/>
          <a:ext cx="3858460" cy="78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692">
                  <a:extLst>
                    <a:ext uri="{9D8B030D-6E8A-4147-A177-3AD203B41FA5}">
                      <a16:colId xmlns:a16="http://schemas.microsoft.com/office/drawing/2014/main" val="351883357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2485869427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4257423348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2722809453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1717595910"/>
                    </a:ext>
                  </a:extLst>
                </a:gridCol>
              </a:tblGrid>
              <a:tr h="78812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40 </a:t>
                      </a:r>
                    </a:p>
                  </a:txBody>
                  <a:tcPr marL="147267" marR="147267" marT="157840" marB="15784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240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728615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C3324F0-BD3A-46F8-A20E-D3E16E22A9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794380"/>
              </p:ext>
            </p:extLst>
          </p:nvPr>
        </p:nvGraphicFramePr>
        <p:xfrm>
          <a:off x="4319263" y="3295357"/>
          <a:ext cx="3858460" cy="78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692">
                  <a:extLst>
                    <a:ext uri="{9D8B030D-6E8A-4147-A177-3AD203B41FA5}">
                      <a16:colId xmlns:a16="http://schemas.microsoft.com/office/drawing/2014/main" val="351883357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2485869427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4257423348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2722809453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1717595910"/>
                    </a:ext>
                  </a:extLst>
                </a:gridCol>
              </a:tblGrid>
              <a:tr h="78812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en-GB" sz="3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47267" marR="147267" marT="157840" marB="15784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  <a:endParaRPr lang="en-GB" sz="3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728615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5263E29-DCB6-404D-993B-6EC42A2A5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0393242"/>
              </p:ext>
            </p:extLst>
          </p:nvPr>
        </p:nvGraphicFramePr>
        <p:xfrm>
          <a:off x="4319263" y="4358936"/>
          <a:ext cx="3858460" cy="78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692">
                  <a:extLst>
                    <a:ext uri="{9D8B030D-6E8A-4147-A177-3AD203B41FA5}">
                      <a16:colId xmlns:a16="http://schemas.microsoft.com/office/drawing/2014/main" val="351883357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2485869427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4257423348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2722809453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1717595910"/>
                    </a:ext>
                  </a:extLst>
                </a:gridCol>
              </a:tblGrid>
              <a:tr h="78812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240</a:t>
                      </a:r>
                      <a:endParaRPr lang="en-GB" sz="3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  <a:endParaRPr lang="en-GB" sz="3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  <a:endParaRPr lang="en-GB" sz="3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  <a:endParaRPr lang="en-GB" sz="3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252</a:t>
                      </a:r>
                      <a:endParaRPr lang="en-GB" sz="3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728615"/>
                  </a:ext>
                </a:extLst>
              </a:tr>
            </a:tbl>
          </a:graphicData>
        </a:graphic>
      </p:graphicFrame>
      <p:grpSp>
        <p:nvGrpSpPr>
          <p:cNvPr id="20" name="Group 19">
            <a:extLst>
              <a:ext uri="{FF2B5EF4-FFF2-40B4-BE49-F238E27FC236}">
                <a16:creationId xmlns:a16="http://schemas.microsoft.com/office/drawing/2014/main" id="{C4E246F2-A55F-4522-8220-D7FB18FA04C6}"/>
              </a:ext>
            </a:extLst>
          </p:cNvPr>
          <p:cNvGrpSpPr/>
          <p:nvPr/>
        </p:nvGrpSpPr>
        <p:grpSpPr>
          <a:xfrm>
            <a:off x="782110" y="2214402"/>
            <a:ext cx="2723878" cy="2953405"/>
            <a:chOff x="-1984459" y="113364"/>
            <a:chExt cx="2150037" cy="2334233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88EAD284-CBFD-4B3A-AD4E-D24782FDE627}"/>
                </a:ext>
              </a:extLst>
            </p:cNvPr>
            <p:cNvSpPr/>
            <p:nvPr/>
          </p:nvSpPr>
          <p:spPr>
            <a:xfrm>
              <a:off x="-1984459" y="1508337"/>
              <a:ext cx="938044" cy="93926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2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40 x 6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8BFA86BB-6AB8-4ABD-97DD-E6A4F9E64AD4}"/>
                </a:ext>
              </a:extLst>
            </p:cNvPr>
            <p:cNvSpPr/>
            <p:nvPr/>
          </p:nvSpPr>
          <p:spPr>
            <a:xfrm>
              <a:off x="-1412033" y="113364"/>
              <a:ext cx="938044" cy="93926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2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42 x 6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B6E77C5E-4704-4F69-9F20-5504B3890A9A}"/>
                </a:ext>
              </a:extLst>
            </p:cNvPr>
            <p:cNvSpPr/>
            <p:nvPr/>
          </p:nvSpPr>
          <p:spPr>
            <a:xfrm>
              <a:off x="-772466" y="1508337"/>
              <a:ext cx="938044" cy="93926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2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2 x 6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DACC7A5-6AF4-4B65-A0BA-645751F341A1}"/>
                </a:ext>
              </a:extLst>
            </p:cNvPr>
            <p:cNvCxnSpPr>
              <a:cxnSpLocks/>
              <a:stCxn id="22" idx="3"/>
              <a:endCxn id="21" idx="0"/>
            </p:cNvCxnSpPr>
            <p:nvPr/>
          </p:nvCxnSpPr>
          <p:spPr>
            <a:xfrm flipH="1">
              <a:off x="-1515437" y="915073"/>
              <a:ext cx="240778" cy="593264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228E3ED0-5E56-46EE-9874-1492AFD057D0}"/>
                </a:ext>
              </a:extLst>
            </p:cNvPr>
            <p:cNvCxnSpPr>
              <a:cxnSpLocks/>
              <a:stCxn id="22" idx="5"/>
              <a:endCxn id="23" idx="0"/>
            </p:cNvCxnSpPr>
            <p:nvPr/>
          </p:nvCxnSpPr>
          <p:spPr>
            <a:xfrm>
              <a:off x="-611362" y="915073"/>
              <a:ext cx="307918" cy="593264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23714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Sheila is calculating 38 x 9 efficiently.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Sheila is correct. True or false? </a:t>
            </a: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			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75826C6-793B-4FA6-81FA-4337DB3A32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1608289"/>
              </p:ext>
            </p:extLst>
          </p:nvPr>
        </p:nvGraphicFramePr>
        <p:xfrm>
          <a:off x="2499272" y="1502130"/>
          <a:ext cx="4145455" cy="8290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9091">
                  <a:extLst>
                    <a:ext uri="{9D8B030D-6E8A-4147-A177-3AD203B41FA5}">
                      <a16:colId xmlns:a16="http://schemas.microsoft.com/office/drawing/2014/main" val="351883357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2485869427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4257423348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2722809453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1717595910"/>
                    </a:ext>
                  </a:extLst>
                </a:gridCol>
              </a:tblGrid>
              <a:tr h="829091"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50 </a:t>
                      </a:r>
                    </a:p>
                  </a:txBody>
                  <a:tcPr marL="121708" marR="121708" marT="130446" marB="1304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450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72861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13AC90D-1CE1-4E77-B7F3-EE88DEB722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297305"/>
              </p:ext>
            </p:extLst>
          </p:nvPr>
        </p:nvGraphicFramePr>
        <p:xfrm>
          <a:off x="2499272" y="2599909"/>
          <a:ext cx="4145455" cy="8290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9091">
                  <a:extLst>
                    <a:ext uri="{9D8B030D-6E8A-4147-A177-3AD203B41FA5}">
                      <a16:colId xmlns:a16="http://schemas.microsoft.com/office/drawing/2014/main" val="351883357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2485869427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4257423348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2722809453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1717595910"/>
                    </a:ext>
                  </a:extLst>
                </a:gridCol>
              </a:tblGrid>
              <a:tr h="829091"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 </a:t>
                      </a:r>
                    </a:p>
                  </a:txBody>
                  <a:tcPr marL="121708" marR="121708" marT="130446" marB="1304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728615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B16244E-2F2D-4AD9-B724-9DB388384A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657989"/>
              </p:ext>
            </p:extLst>
          </p:nvPr>
        </p:nvGraphicFramePr>
        <p:xfrm>
          <a:off x="2499272" y="3697687"/>
          <a:ext cx="4145455" cy="8290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9091">
                  <a:extLst>
                    <a:ext uri="{9D8B030D-6E8A-4147-A177-3AD203B41FA5}">
                      <a16:colId xmlns:a16="http://schemas.microsoft.com/office/drawing/2014/main" val="351883357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2485869427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4257423348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2722809453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1717595910"/>
                    </a:ext>
                  </a:extLst>
                </a:gridCol>
              </a:tblGrid>
              <a:tr h="829091"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450</a:t>
                      </a:r>
                    </a:p>
                  </a:txBody>
                  <a:tcPr marL="121174" marR="121708" marT="130446" marB="1304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432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7286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8987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Sheila is calculating 38 x 9 efficiently.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Sheila is correct. True or false? </a:t>
            </a: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False. 38 x 9 = 342, not 432. 40 x 9 = 360, 2 x 9 = 18 and </a:t>
            </a:r>
          </a:p>
          <a:p>
            <a:pPr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360 – 18 = 342. </a:t>
            </a:r>
            <a:endParaRPr lang="en-GB" sz="2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			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75826C6-793B-4FA6-81FA-4337DB3A3211}"/>
              </a:ext>
            </a:extLst>
          </p:cNvPr>
          <p:cNvGraphicFramePr>
            <a:graphicFrameLocks noGrp="1"/>
          </p:cNvGraphicFramePr>
          <p:nvPr/>
        </p:nvGraphicFramePr>
        <p:xfrm>
          <a:off x="2499272" y="1502130"/>
          <a:ext cx="4145455" cy="8290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9091">
                  <a:extLst>
                    <a:ext uri="{9D8B030D-6E8A-4147-A177-3AD203B41FA5}">
                      <a16:colId xmlns:a16="http://schemas.microsoft.com/office/drawing/2014/main" val="351883357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2485869427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4257423348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2722809453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1717595910"/>
                    </a:ext>
                  </a:extLst>
                </a:gridCol>
              </a:tblGrid>
              <a:tr h="829091"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50 </a:t>
                      </a:r>
                    </a:p>
                  </a:txBody>
                  <a:tcPr marL="121708" marR="121708" marT="130446" marB="1304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450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72861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13AC90D-1CE1-4E77-B7F3-EE88DEB722E4}"/>
              </a:ext>
            </a:extLst>
          </p:cNvPr>
          <p:cNvGraphicFramePr>
            <a:graphicFrameLocks noGrp="1"/>
          </p:cNvGraphicFramePr>
          <p:nvPr/>
        </p:nvGraphicFramePr>
        <p:xfrm>
          <a:off x="2499272" y="2599909"/>
          <a:ext cx="4145455" cy="8290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9091">
                  <a:extLst>
                    <a:ext uri="{9D8B030D-6E8A-4147-A177-3AD203B41FA5}">
                      <a16:colId xmlns:a16="http://schemas.microsoft.com/office/drawing/2014/main" val="351883357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2485869427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4257423348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2722809453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1717595910"/>
                    </a:ext>
                  </a:extLst>
                </a:gridCol>
              </a:tblGrid>
              <a:tr h="829091"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 </a:t>
                      </a:r>
                    </a:p>
                  </a:txBody>
                  <a:tcPr marL="121708" marR="121708" marT="130446" marB="1304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728615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B16244E-2F2D-4AD9-B724-9DB388384A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461828"/>
              </p:ext>
            </p:extLst>
          </p:nvPr>
        </p:nvGraphicFramePr>
        <p:xfrm>
          <a:off x="2499272" y="3697687"/>
          <a:ext cx="4145455" cy="8290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9091">
                  <a:extLst>
                    <a:ext uri="{9D8B030D-6E8A-4147-A177-3AD203B41FA5}">
                      <a16:colId xmlns:a16="http://schemas.microsoft.com/office/drawing/2014/main" val="351883357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2485869427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4257423348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2722809453"/>
                    </a:ext>
                  </a:extLst>
                </a:gridCol>
                <a:gridCol w="829091">
                  <a:extLst>
                    <a:ext uri="{9D8B030D-6E8A-4147-A177-3AD203B41FA5}">
                      <a16:colId xmlns:a16="http://schemas.microsoft.com/office/drawing/2014/main" val="1717595910"/>
                    </a:ext>
                  </a:extLst>
                </a:gridCol>
              </a:tblGrid>
              <a:tr h="829091"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450</a:t>
                      </a:r>
                    </a:p>
                  </a:txBody>
                  <a:tcPr marL="121174" marR="121708" marT="130446" marB="1304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432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7286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3600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Thierry is using factors to solve 24 x 5.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his method and circle the correct answer above.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			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1C0BF7B-52C0-4650-A36D-BDB6657E02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171003"/>
              </p:ext>
            </p:extLst>
          </p:nvPr>
        </p:nvGraphicFramePr>
        <p:xfrm>
          <a:off x="2504847" y="3940992"/>
          <a:ext cx="4140000" cy="8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00">
                  <a:extLst>
                    <a:ext uri="{9D8B030D-6E8A-4147-A177-3AD203B41FA5}">
                      <a16:colId xmlns:a16="http://schemas.microsoft.com/office/drawing/2014/main" val="351883357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485869427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4257423348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722809453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717595910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124</a:t>
                      </a:r>
                    </a:p>
                  </a:txBody>
                  <a:tcPr marL="110158" marR="110644" marT="118587" marB="1185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72861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8748AC5-56C9-449F-A427-44A5787744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486265"/>
              </p:ext>
            </p:extLst>
          </p:nvPr>
        </p:nvGraphicFramePr>
        <p:xfrm>
          <a:off x="2101315" y="1599688"/>
          <a:ext cx="4986071" cy="1859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2000">
                  <a:extLst>
                    <a:ext uri="{9D8B030D-6E8A-4147-A177-3AD203B41FA5}">
                      <a16:colId xmlns:a16="http://schemas.microsoft.com/office/drawing/2014/main" val="3555201370"/>
                    </a:ext>
                  </a:extLst>
                </a:gridCol>
                <a:gridCol w="329945">
                  <a:extLst>
                    <a:ext uri="{9D8B030D-6E8A-4147-A177-3AD203B41FA5}">
                      <a16:colId xmlns:a16="http://schemas.microsoft.com/office/drawing/2014/main" val="3014062575"/>
                    </a:ext>
                  </a:extLst>
                </a:gridCol>
                <a:gridCol w="570291">
                  <a:extLst>
                    <a:ext uri="{9D8B030D-6E8A-4147-A177-3AD203B41FA5}">
                      <a16:colId xmlns:a16="http://schemas.microsoft.com/office/drawing/2014/main" val="3376097802"/>
                    </a:ext>
                  </a:extLst>
                </a:gridCol>
                <a:gridCol w="329945">
                  <a:extLst>
                    <a:ext uri="{9D8B030D-6E8A-4147-A177-3AD203B41FA5}">
                      <a16:colId xmlns:a16="http://schemas.microsoft.com/office/drawing/2014/main" val="255754035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3685443094"/>
                    </a:ext>
                  </a:extLst>
                </a:gridCol>
                <a:gridCol w="329945">
                  <a:extLst>
                    <a:ext uri="{9D8B030D-6E8A-4147-A177-3AD203B41FA5}">
                      <a16:colId xmlns:a16="http://schemas.microsoft.com/office/drawing/2014/main" val="3921962949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4047516034"/>
                    </a:ext>
                  </a:extLst>
                </a:gridCol>
                <a:gridCol w="329945">
                  <a:extLst>
                    <a:ext uri="{9D8B030D-6E8A-4147-A177-3AD203B41FA5}">
                      <a16:colId xmlns:a16="http://schemas.microsoft.com/office/drawing/2014/main" val="2493520826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644915844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286025"/>
                  </a:ext>
                </a:extLst>
              </a:tr>
              <a:tr h="20301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18823239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24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6910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329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Thierry is using factors to solve 24 x 5.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his method and circle the correct answer above.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			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B00BE64-FB71-48F8-BDC0-3905617FD9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424834"/>
              </p:ext>
            </p:extLst>
          </p:nvPr>
        </p:nvGraphicFramePr>
        <p:xfrm>
          <a:off x="2504847" y="3940992"/>
          <a:ext cx="4140000" cy="8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00">
                  <a:extLst>
                    <a:ext uri="{9D8B030D-6E8A-4147-A177-3AD203B41FA5}">
                      <a16:colId xmlns:a16="http://schemas.microsoft.com/office/drawing/2014/main" val="351883357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485869427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4257423348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2722809453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717595910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124</a:t>
                      </a:r>
                    </a:p>
                  </a:txBody>
                  <a:tcPr marL="110158" marR="110644" marT="118587" marB="1185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728615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D741C3A-9444-4FF1-9A73-A065F75C8E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398154"/>
              </p:ext>
            </p:extLst>
          </p:nvPr>
        </p:nvGraphicFramePr>
        <p:xfrm>
          <a:off x="2101315" y="1599688"/>
          <a:ext cx="4986071" cy="1859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2000">
                  <a:extLst>
                    <a:ext uri="{9D8B030D-6E8A-4147-A177-3AD203B41FA5}">
                      <a16:colId xmlns:a16="http://schemas.microsoft.com/office/drawing/2014/main" val="3555201370"/>
                    </a:ext>
                  </a:extLst>
                </a:gridCol>
                <a:gridCol w="329945">
                  <a:extLst>
                    <a:ext uri="{9D8B030D-6E8A-4147-A177-3AD203B41FA5}">
                      <a16:colId xmlns:a16="http://schemas.microsoft.com/office/drawing/2014/main" val="3014062575"/>
                    </a:ext>
                  </a:extLst>
                </a:gridCol>
                <a:gridCol w="570291">
                  <a:extLst>
                    <a:ext uri="{9D8B030D-6E8A-4147-A177-3AD203B41FA5}">
                      <a16:colId xmlns:a16="http://schemas.microsoft.com/office/drawing/2014/main" val="3376097802"/>
                    </a:ext>
                  </a:extLst>
                </a:gridCol>
                <a:gridCol w="329945">
                  <a:extLst>
                    <a:ext uri="{9D8B030D-6E8A-4147-A177-3AD203B41FA5}">
                      <a16:colId xmlns:a16="http://schemas.microsoft.com/office/drawing/2014/main" val="255754035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3685443094"/>
                    </a:ext>
                  </a:extLst>
                </a:gridCol>
                <a:gridCol w="329945">
                  <a:extLst>
                    <a:ext uri="{9D8B030D-6E8A-4147-A177-3AD203B41FA5}">
                      <a16:colId xmlns:a16="http://schemas.microsoft.com/office/drawing/2014/main" val="3921962949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4047516034"/>
                    </a:ext>
                  </a:extLst>
                </a:gridCol>
                <a:gridCol w="329945">
                  <a:extLst>
                    <a:ext uri="{9D8B030D-6E8A-4147-A177-3AD203B41FA5}">
                      <a16:colId xmlns:a16="http://schemas.microsoft.com/office/drawing/2014/main" val="2493520826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644915844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286025"/>
                  </a:ext>
                </a:extLst>
              </a:tr>
              <a:tr h="20301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18823239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24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6910218"/>
                  </a:ext>
                </a:extLst>
              </a:tr>
            </a:tbl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EB39DDA4-6FB2-44EB-83AE-55CCC8094243}"/>
              </a:ext>
            </a:extLst>
          </p:cNvPr>
          <p:cNvSpPr/>
          <p:nvPr/>
        </p:nvSpPr>
        <p:spPr>
          <a:xfrm>
            <a:off x="3850108" y="3782728"/>
            <a:ext cx="1405288" cy="120315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133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7" ma:contentTypeDescription="Create a new document." ma:contentTypeScope="" ma:versionID="571e11c5eb0f57803ce0a807acb8b90a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23555bd6f297cf4c0acd9aacdfd8cc7f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FEC3FA-177B-4A05-8DE6-41FDE65E28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sharepoint/v3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0f0ae0ff-29c4-4766-b250-c1a9bee8d430"/>
    <ds:schemaRef ds:uri="86144f90-c7b6-48d0-aae5-f5e9e48cc3df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1813</TotalTime>
  <Words>391</Words>
  <Application>Microsoft Macintosh PowerPoint</Application>
  <PresentationFormat>On-screen Show (4:3)</PresentationFormat>
  <Paragraphs>267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SassoonCRInfantMedium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Miss Hilditch</cp:lastModifiedBy>
  <cp:revision>62</cp:revision>
  <dcterms:created xsi:type="dcterms:W3CDTF">2018-03-17T10:08:43Z</dcterms:created>
  <dcterms:modified xsi:type="dcterms:W3CDTF">2021-01-09T14:01:32Z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</Properties>
</file>