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35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865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28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8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98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28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00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44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01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47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36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946E-1ABD-4133-A4DB-4744AFA755E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AD40486-AA3B-4261-A789-4932EA8A354A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3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23CB-8877-42E7-8B89-9BFE68E8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Rights of the child!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F8E4E-20C2-4D23-B820-6AE324831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United Nations are a group of nearly 200 countries that have all signed to say that they agree the same thing.</a:t>
            </a:r>
          </a:p>
          <a:p>
            <a:r>
              <a:rPr lang="en-GB" dirty="0"/>
              <a:t>The United Nations have created a list of 54 rights they feel that every child deserves!</a:t>
            </a:r>
          </a:p>
          <a:p>
            <a:r>
              <a:rPr lang="en-GB" dirty="0"/>
              <a:t>These rights apply as long as by applying them, people are not affecting the rights of others</a:t>
            </a:r>
          </a:p>
          <a:p>
            <a:r>
              <a:rPr lang="en-GB" dirty="0"/>
              <a:t>Today we’re going to look at the 9 rights on the following slide:</a:t>
            </a:r>
          </a:p>
        </p:txBody>
      </p:sp>
    </p:spTree>
    <p:extLst>
      <p:ext uri="{BB962C8B-B14F-4D97-AF65-F5344CB8AC3E}">
        <p14:creationId xmlns:p14="http://schemas.microsoft.com/office/powerpoint/2010/main" val="223956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91203B-893E-4815-89E7-E8345FA834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63" t="20843" r="15259" b="46207"/>
          <a:stretch/>
        </p:blipFill>
        <p:spPr>
          <a:xfrm>
            <a:off x="1429407" y="105105"/>
            <a:ext cx="8702566" cy="22597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BFB2FA-B882-4F55-B0A0-00DFC2A532B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362" t="31226" r="14655" b="41418"/>
          <a:stretch/>
        </p:blipFill>
        <p:spPr>
          <a:xfrm>
            <a:off x="1429407" y="2490953"/>
            <a:ext cx="8776138" cy="18760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064AC24-2BD9-4E79-BF35-328FF5431B0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621" t="30804" r="15000" b="34713"/>
          <a:stretch/>
        </p:blipFill>
        <p:spPr>
          <a:xfrm>
            <a:off x="1466193" y="4493171"/>
            <a:ext cx="8702566" cy="2364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117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512DC-B01B-4E8C-AD88-5B64D63C7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u="sng" dirty="0"/>
              <a:t>Task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828A5-F7B9-4FB9-BFEC-499AE74B0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Can you match the 9 rights on the previous slide to the scenarios on sheet A?</a:t>
            </a:r>
          </a:p>
        </p:txBody>
      </p:sp>
    </p:spTree>
    <p:extLst>
      <p:ext uri="{BB962C8B-B14F-4D97-AF65-F5344CB8AC3E}">
        <p14:creationId xmlns:p14="http://schemas.microsoft.com/office/powerpoint/2010/main" val="297406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C7EE5-74B3-41E6-8AE6-5FBB16174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u="sng" dirty="0"/>
              <a:t>Task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0FC34-56F6-494E-8676-A655810BD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80" y="1825624"/>
            <a:ext cx="11765280" cy="4849495"/>
          </a:xfrm>
        </p:spPr>
        <p:txBody>
          <a:bodyPr>
            <a:normAutofit/>
          </a:bodyPr>
          <a:lstStyle/>
          <a:p>
            <a:r>
              <a:rPr lang="en-GB" dirty="0"/>
              <a:t>Look at the rights on sheet B.</a:t>
            </a:r>
          </a:p>
          <a:p>
            <a:r>
              <a:rPr lang="en-GB" dirty="0"/>
              <a:t>Can you order these from the ones that you feel are most important to the ones that you feel are least important?</a:t>
            </a:r>
          </a:p>
          <a:p>
            <a:endParaRPr lang="en-GB" dirty="0"/>
          </a:p>
          <a:p>
            <a:pPr lvl="1"/>
            <a:r>
              <a:rPr lang="en-GB" sz="2000" dirty="0"/>
              <a:t>There are several ways you can do this:</a:t>
            </a:r>
          </a:p>
          <a:p>
            <a:pPr lvl="2"/>
            <a:r>
              <a:rPr lang="en-GB" sz="1800" dirty="0"/>
              <a:t>Put them in the empty diamonds (either cut out or write the number) so that the most important is at the top and least important is at the bottom.</a:t>
            </a:r>
          </a:p>
          <a:p>
            <a:pPr lvl="2"/>
            <a:r>
              <a:rPr lang="en-GB" sz="1800" dirty="0"/>
              <a:t>Write a list of the 9 rights (only their numbers e.g. Right 13) in order from most important to least important.</a:t>
            </a:r>
          </a:p>
          <a:p>
            <a:pPr lvl="2"/>
            <a:r>
              <a:rPr lang="en-GB" sz="1800" dirty="0"/>
              <a:t>Write numbers 1-9 on the rights diamonds so that the one you have numbered 1 is the most important and 9 is the least important.</a:t>
            </a:r>
          </a:p>
        </p:txBody>
      </p:sp>
    </p:spTree>
    <p:extLst>
      <p:ext uri="{BB962C8B-B14F-4D97-AF65-F5344CB8AC3E}">
        <p14:creationId xmlns:p14="http://schemas.microsoft.com/office/powerpoint/2010/main" val="1770630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64DC8-8190-4659-BA27-BAA7028DE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u="sng" dirty="0"/>
              <a:t>Task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518BC-3DDF-4F5F-9143-24E189A52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Use the right that you have chosen to be the most important and explain why you think this is the most important.</a:t>
            </a:r>
          </a:p>
          <a:p>
            <a:r>
              <a:rPr lang="en-GB" sz="3200" dirty="0"/>
              <a:t>Do the same for the right that you believe to be the least important.</a:t>
            </a:r>
          </a:p>
        </p:txBody>
      </p:sp>
    </p:spTree>
    <p:extLst>
      <p:ext uri="{BB962C8B-B14F-4D97-AF65-F5344CB8AC3E}">
        <p14:creationId xmlns:p14="http://schemas.microsoft.com/office/powerpoint/2010/main" val="296066632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</TotalTime>
  <Words>263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Rights of the child!</vt:lpstr>
      <vt:lpstr>PowerPoint Presentation</vt:lpstr>
      <vt:lpstr>Task 1</vt:lpstr>
      <vt:lpstr>Task 2</vt:lpstr>
      <vt:lpstr>Task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Rights of the child!</dc:title>
  <dc:creator>Heather Taylor</dc:creator>
  <cp:lastModifiedBy>Heather Taylor</cp:lastModifiedBy>
  <cp:revision>2</cp:revision>
  <dcterms:created xsi:type="dcterms:W3CDTF">2021-01-06T14:57:46Z</dcterms:created>
  <dcterms:modified xsi:type="dcterms:W3CDTF">2021-01-06T15:13:45Z</dcterms:modified>
</cp:coreProperties>
</file>