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9EF63-2A4C-48A5-A599-164FB966D6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54E80F-3C0B-480F-98B1-748563979D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BA2EF-AAC9-4558-992E-81BE2429F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ACE9-85CD-43B4-8EED-C2A463271465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4214C-D281-405D-901F-5A99993EF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944DC-0E07-43EF-9596-3BC7A32B8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12FD-6A6E-44A2-A73E-7C3D7900A0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360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86F50-864F-43C8-AE92-6EF3B759B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2B1C4C-E10D-4AAB-B51D-ECE1B68F01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B825B-D2E3-42A6-A53B-380B13A9A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ACE9-85CD-43B4-8EED-C2A463271465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4D0F0-F63D-45FD-8DC2-D6E85C747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1DBDC-DA0A-46BB-8160-C8846DB38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12FD-6A6E-44A2-A73E-7C3D7900A0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07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8688C4-E270-47EA-AEE3-39532576A8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755755-7ABB-4574-B689-0F5E81B56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641B0-C20D-4AC4-AA2F-EBBAC48F5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ACE9-85CD-43B4-8EED-C2A463271465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E0AFF-D3BD-4451-AA80-D4881B7FA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653E6-B7E0-4D23-8F72-87350AF10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12FD-6A6E-44A2-A73E-7C3D7900A0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55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13190-CB67-4EF3-832D-F1867C5E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A0DB7-4265-4B54-86B0-3BCC057F6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20589-61DB-4BAB-A5EC-FAFA993C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ACE9-85CD-43B4-8EED-C2A463271465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8F106-3B00-41BC-A479-38705D494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6990A-023A-4167-889B-17647E9FB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12FD-6A6E-44A2-A73E-7C3D7900A0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04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20240-6D87-4005-82CA-C46B3C857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6D90D0-49EC-462A-A129-313F1BF83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61C0F-D49A-4AA2-97B5-D9FF18C2E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ACE9-85CD-43B4-8EED-C2A463271465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2DEEA-5593-44EE-BBFF-876CF13AB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2FFA9-2234-47CB-87C0-2A5EEB7CB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12FD-6A6E-44A2-A73E-7C3D7900A0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386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55754-07B2-43E5-9187-23A90A957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37E98-1961-4D04-9045-B698E8D1A5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506F23-ED0C-4BAA-AD9C-05813CE219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5E228A-FD0B-42A6-8780-F3EBA4CC9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ACE9-85CD-43B4-8EED-C2A463271465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469EB6-49AD-4C04-ADAA-D8868A716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F6E0A6-FEAA-4A30-AF58-DE7142CDB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12FD-6A6E-44A2-A73E-7C3D7900A0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716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CAD11-FB58-4CDB-9E5C-E6E700EE7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C9C2A9-E967-469F-8DCC-ADD8B3B22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9D3A3F-7C33-481E-8C54-34C47C4570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99BD78-91C5-46EB-B309-0DA24C7B51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E25A7D-1AC7-4515-A9B8-4597DBBCA0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4ECDD8-6EEF-4054-8474-3D7BBA270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ACE9-85CD-43B4-8EED-C2A463271465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152887-20B7-4884-A612-828FCE5B1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3A1B27-2573-497A-A1CC-C9CC1DB11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12FD-6A6E-44A2-A73E-7C3D7900A0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780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C7FE9-7B1A-487D-B281-59774380B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DF55BC-0AD1-4B75-8723-B2B41EBD2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ACE9-85CD-43B4-8EED-C2A463271465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626191-4EB4-4A8C-999F-EB57AFDC5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301252-E437-461C-8C1D-8AE911D5E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12FD-6A6E-44A2-A73E-7C3D7900A0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039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0FB7C1-CAFE-45A3-B5D6-C520CAC4F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ACE9-85CD-43B4-8EED-C2A463271465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E82735-EF04-4AB3-AB9E-140A12CBC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13FA6-8D59-44E3-96F5-4F9BB03DE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12FD-6A6E-44A2-A73E-7C3D7900A0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343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D87E0-BCBC-4A04-AFAC-E7F280FE2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C0AC5-64B1-41FC-AE38-B921CA87B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9F6754-1BF5-413D-B987-99297E8AA8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DDDC0-A585-40AB-AC23-60EB03E98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ACE9-85CD-43B4-8EED-C2A463271465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9CB16B-C450-4B22-877B-E4F8DB9B7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43668-BA33-4527-8AAE-E9E17E7D5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12FD-6A6E-44A2-A73E-7C3D7900A0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268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2C3F6-6C19-4F97-8E84-F520D028B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CF7996-2C98-4004-9AEB-3119C95BF9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E5F37A-1D96-477B-AC9B-0C388BF7EA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7144A5-96DB-4CFA-A41B-C9A530B74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ACE9-85CD-43B4-8EED-C2A463271465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FB625C-4476-4A1A-8AAA-334D0B9D5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65D670-D911-4AC8-9C1E-062D7394E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C12FD-6A6E-44A2-A73E-7C3D7900A0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671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05FA09-9459-44C3-A54A-29D6C5FD3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8D1AE6-5DBE-419F-9709-22FEBB31A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F1C16-D853-47E8-BBD4-857A9582E4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0ACE9-85CD-43B4-8EED-C2A463271465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248B5-31EC-4BB7-86B2-31B0E04214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802C1-62EC-4B04-BDEB-848ADBBB45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C12FD-6A6E-44A2-A73E-7C3D7900A0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243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41A1532-E6BF-4BAF-8CE5-E12D36C0F0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5818068"/>
              </p:ext>
            </p:extLst>
          </p:nvPr>
        </p:nvGraphicFramePr>
        <p:xfrm>
          <a:off x="208280" y="362584"/>
          <a:ext cx="5430520" cy="1791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240A7FEC-9C9D-4738-80A0-EAD3C06461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6586325"/>
              </p:ext>
            </p:extLst>
          </p:nvPr>
        </p:nvGraphicFramePr>
        <p:xfrm>
          <a:off x="6096000" y="362584"/>
          <a:ext cx="5430520" cy="1791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05A796F7-1889-4493-A700-74D6A9C62A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2486630"/>
              </p:ext>
            </p:extLst>
          </p:nvPr>
        </p:nvGraphicFramePr>
        <p:xfrm>
          <a:off x="208280" y="2496184"/>
          <a:ext cx="5430520" cy="1791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64E2A228-998A-4974-ACB1-CE26BC1491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7678182"/>
              </p:ext>
            </p:extLst>
          </p:nvPr>
        </p:nvGraphicFramePr>
        <p:xfrm>
          <a:off x="208280" y="4629784"/>
          <a:ext cx="5430520" cy="1791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7B31A80C-9DFB-4052-B43B-EB36FA82B4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8034091"/>
              </p:ext>
            </p:extLst>
          </p:nvPr>
        </p:nvGraphicFramePr>
        <p:xfrm>
          <a:off x="6096000" y="2496184"/>
          <a:ext cx="5430520" cy="1791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3655B674-B367-4DC9-A34F-81EB44A9EA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1029231"/>
              </p:ext>
            </p:extLst>
          </p:nvPr>
        </p:nvGraphicFramePr>
        <p:xfrm>
          <a:off x="6096000" y="4629784"/>
          <a:ext cx="5430520" cy="1791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709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8C13AFA-AD58-4979-ABE7-9A4465C0444D}"/>
              </a:ext>
            </a:extLst>
          </p:cNvPr>
          <p:cNvSpPr txBox="1"/>
          <p:nvPr/>
        </p:nvSpPr>
        <p:spPr>
          <a:xfrm>
            <a:off x="0" y="1046479"/>
            <a:ext cx="2956560" cy="56323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*</a:t>
            </a:r>
          </a:p>
          <a:p>
            <a:r>
              <a:rPr lang="en-GB" sz="3600" dirty="0"/>
              <a:t>2digit by 1digit</a:t>
            </a:r>
          </a:p>
          <a:p>
            <a:endParaRPr lang="en-GB" sz="3600" dirty="0"/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24 x 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46 x 9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18 x 5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92 x 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63 x 4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41 x 8 =</a:t>
            </a:r>
          </a:p>
          <a:p>
            <a:pPr marL="342900" indent="-342900">
              <a:buFont typeface="+mj-lt"/>
              <a:buAutoNum type="arabicParenR"/>
            </a:pPr>
            <a:endParaRPr lang="en-GB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BB8A6C-CF32-420D-9AFA-7AC7A65DD072}"/>
              </a:ext>
            </a:extLst>
          </p:cNvPr>
          <p:cNvSpPr txBox="1"/>
          <p:nvPr/>
        </p:nvSpPr>
        <p:spPr>
          <a:xfrm>
            <a:off x="2987040" y="1046479"/>
            <a:ext cx="3108960" cy="56323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**</a:t>
            </a:r>
          </a:p>
          <a:p>
            <a:r>
              <a:rPr lang="en-GB" sz="3600" dirty="0"/>
              <a:t>3digit by 1digit</a:t>
            </a:r>
          </a:p>
          <a:p>
            <a:endParaRPr lang="en-GB" sz="3600" dirty="0"/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242 x 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463 x 9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186 x 5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942 x 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633 x 4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421 x 8 =</a:t>
            </a:r>
          </a:p>
          <a:p>
            <a:pPr marL="342900" indent="-342900">
              <a:buFont typeface="+mj-lt"/>
              <a:buAutoNum type="arabicParenR"/>
            </a:pPr>
            <a:endParaRPr lang="en-GB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7AC23-AEF8-4654-ABFE-1B00F67EDF9F}"/>
              </a:ext>
            </a:extLst>
          </p:cNvPr>
          <p:cNvSpPr txBox="1"/>
          <p:nvPr/>
        </p:nvSpPr>
        <p:spPr>
          <a:xfrm>
            <a:off x="6126480" y="1046478"/>
            <a:ext cx="3108960" cy="56323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***</a:t>
            </a:r>
          </a:p>
          <a:p>
            <a:r>
              <a:rPr lang="en-GB" sz="3600" dirty="0"/>
              <a:t>2digit by 2digit</a:t>
            </a:r>
          </a:p>
          <a:p>
            <a:endParaRPr lang="en-GB" sz="3600" dirty="0"/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24 x 36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46 x 91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18 x 52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92 x 33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63 x 46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41 x 82 =</a:t>
            </a:r>
          </a:p>
          <a:p>
            <a:pPr marL="342900" indent="-342900">
              <a:buFont typeface="+mj-lt"/>
              <a:buAutoNum type="arabicParenR"/>
            </a:pPr>
            <a:endParaRPr lang="en-GB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E23745-FC73-49EF-9F22-9EFC7F408E87}"/>
              </a:ext>
            </a:extLst>
          </p:cNvPr>
          <p:cNvSpPr txBox="1"/>
          <p:nvPr/>
        </p:nvSpPr>
        <p:spPr>
          <a:xfrm>
            <a:off x="9225280" y="1046479"/>
            <a:ext cx="2966720" cy="56323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****</a:t>
            </a:r>
          </a:p>
          <a:p>
            <a:pPr algn="ctr"/>
            <a:r>
              <a:rPr lang="en-GB" sz="3600" dirty="0"/>
              <a:t>Mix!</a:t>
            </a:r>
          </a:p>
          <a:p>
            <a:endParaRPr lang="en-GB" sz="3600" dirty="0"/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242 x 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46 x 9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186 x 5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92 x 33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633 x 46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41 x 82 =</a:t>
            </a:r>
          </a:p>
          <a:p>
            <a:pPr marL="342900" indent="-342900">
              <a:buFont typeface="+mj-lt"/>
              <a:buAutoNum type="arabicParenR"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208409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117</Words>
  <Application>Microsoft Office PowerPoint</Application>
  <PresentationFormat>Widescreen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Taylor</dc:creator>
  <cp:lastModifiedBy>Heather Taylor</cp:lastModifiedBy>
  <cp:revision>3</cp:revision>
  <dcterms:created xsi:type="dcterms:W3CDTF">2021-01-06T14:37:40Z</dcterms:created>
  <dcterms:modified xsi:type="dcterms:W3CDTF">2021-01-06T14:48:06Z</dcterms:modified>
</cp:coreProperties>
</file>