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63" r:id="rId4"/>
    <p:sldId id="257" r:id="rId5"/>
    <p:sldId id="261" r:id="rId6"/>
    <p:sldId id="262" r:id="rId7"/>
    <p:sldId id="258" r:id="rId8"/>
    <p:sldId id="259" r:id="rId9"/>
    <p:sldId id="267" r:id="rId10"/>
    <p:sldId id="265" r:id="rId11"/>
    <p:sldId id="266" r:id="rId12"/>
    <p:sldId id="276" r:id="rId13"/>
    <p:sldId id="269" r:id="rId14"/>
    <p:sldId id="270" r:id="rId15"/>
    <p:sldId id="277" r:id="rId16"/>
    <p:sldId id="268" r:id="rId17"/>
    <p:sldId id="278" r:id="rId18"/>
    <p:sldId id="279" r:id="rId19"/>
    <p:sldId id="275" r:id="rId20"/>
    <p:sldId id="28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46A1F-D54A-4B16-AABF-535CE296CF84}" type="datetimeFigureOut">
              <a:rPr lang="en-GB" smtClean="0"/>
              <a:t>12/10/2022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BEA75-A07B-45B7-BD9A-02D47DCF4C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2584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46A1F-D54A-4B16-AABF-535CE296CF84}" type="datetimeFigureOut">
              <a:rPr lang="en-GB" smtClean="0"/>
              <a:t>12/10/2022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BEA75-A07B-45B7-BD9A-02D47DCF4C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70346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46A1F-D54A-4B16-AABF-535CE296CF84}" type="datetimeFigureOut">
              <a:rPr lang="en-GB" smtClean="0"/>
              <a:t>12/10/2022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BEA75-A07B-45B7-BD9A-02D47DCF4C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4681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46A1F-D54A-4B16-AABF-535CE296CF84}" type="datetimeFigureOut">
              <a:rPr lang="en-GB" smtClean="0"/>
              <a:t>12/10/2022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BEA75-A07B-45B7-BD9A-02D47DCF4C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8520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46A1F-D54A-4B16-AABF-535CE296CF84}" type="datetimeFigureOut">
              <a:rPr lang="en-GB" smtClean="0"/>
              <a:t>12/10/2022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BEA75-A07B-45B7-BD9A-02D47DCF4C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0558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46A1F-D54A-4B16-AABF-535CE296CF84}" type="datetimeFigureOut">
              <a:rPr lang="en-GB" smtClean="0"/>
              <a:t>12/10/2022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BEA75-A07B-45B7-BD9A-02D47DCF4C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6396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46A1F-D54A-4B16-AABF-535CE296CF84}" type="datetimeFigureOut">
              <a:rPr lang="en-GB" smtClean="0"/>
              <a:t>12/10/2022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BEA75-A07B-45B7-BD9A-02D47DCF4C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4792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46A1F-D54A-4B16-AABF-535CE296CF84}" type="datetimeFigureOut">
              <a:rPr lang="en-GB" smtClean="0"/>
              <a:t>12/10/2022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BEA75-A07B-45B7-BD9A-02D47DCF4C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41634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46A1F-D54A-4B16-AABF-535CE296CF84}" type="datetimeFigureOut">
              <a:rPr lang="en-GB" smtClean="0"/>
              <a:t>12/10/2022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BEA75-A07B-45B7-BD9A-02D47DCF4C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0720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46A1F-D54A-4B16-AABF-535CE296CF84}" type="datetimeFigureOut">
              <a:rPr lang="en-GB" smtClean="0"/>
              <a:t>12/10/2022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BEA75-A07B-45B7-BD9A-02D47DCF4C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41163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46A1F-D54A-4B16-AABF-535CE296CF84}" type="datetimeFigureOut">
              <a:rPr lang="en-GB" smtClean="0"/>
              <a:t>12/10/2022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BEA75-A07B-45B7-BD9A-02D47DCF4C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08178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46A1F-D54A-4B16-AABF-535CE296CF84}" type="datetimeFigureOut">
              <a:rPr lang="en-GB" smtClean="0"/>
              <a:t>12/10/2022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5BEA75-A07B-45B7-BD9A-02D47DCF4C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0441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58" t="22620" r="20078" b="20491"/>
          <a:stretch/>
        </p:blipFill>
        <p:spPr>
          <a:xfrm>
            <a:off x="3498960" y="313508"/>
            <a:ext cx="5070274" cy="634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8956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75709" y="867834"/>
            <a:ext cx="6858000" cy="512233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C77F1AC-EA7D-4F6D-A076-7421DC3460F9}"/>
              </a:ext>
            </a:extLst>
          </p:cNvPr>
          <p:cNvSpPr/>
          <p:nvPr/>
        </p:nvSpPr>
        <p:spPr>
          <a:xfrm>
            <a:off x="3867325" y="379412"/>
            <a:ext cx="38757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</a:rPr>
              <a:t>We’re coming to waterfall – a swooshing, swooshing waterfall.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B7345E4-2709-465E-9876-753EC3F6CFB9}"/>
              </a:ext>
            </a:extLst>
          </p:cNvPr>
          <p:cNvSpPr/>
          <p:nvPr/>
        </p:nvSpPr>
        <p:spPr>
          <a:xfrm>
            <a:off x="3048000" y="572320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</a:rPr>
              <a:t>Slip, slide, </a:t>
            </a:r>
            <a:r>
              <a:rPr lang="en-US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</a:rPr>
              <a:t>splish</a:t>
            </a:r>
            <a:r>
              <a:rPr lang="en-US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</a:rPr>
              <a:t>, splash.</a:t>
            </a:r>
          </a:p>
          <a:p>
            <a:pPr algn="ctr"/>
            <a:r>
              <a:rPr lang="en-US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</a:rPr>
              <a:t>We made it!</a:t>
            </a:r>
          </a:p>
        </p:txBody>
      </p:sp>
    </p:spTree>
    <p:extLst>
      <p:ext uri="{BB962C8B-B14F-4D97-AF65-F5344CB8AC3E}">
        <p14:creationId xmlns:p14="http://schemas.microsoft.com/office/powerpoint/2010/main" val="38022221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999" y="1211784"/>
            <a:ext cx="6858000" cy="512233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FDDF221-3B9F-446E-BB26-8E545B0BD1E2}"/>
              </a:ext>
            </a:extLst>
          </p:cNvPr>
          <p:cNvSpPr/>
          <p:nvPr/>
        </p:nvSpPr>
        <p:spPr>
          <a:xfrm>
            <a:off x="4890805" y="719248"/>
            <a:ext cx="21438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</a:rPr>
              <a:t>Pick up those leaves!</a:t>
            </a:r>
          </a:p>
        </p:txBody>
      </p:sp>
    </p:spTree>
    <p:extLst>
      <p:ext uri="{BB962C8B-B14F-4D97-AF65-F5344CB8AC3E}">
        <p14:creationId xmlns:p14="http://schemas.microsoft.com/office/powerpoint/2010/main" val="15510215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G_6751">
            <a:hlinkClick r:id="" action="ppaction://media"/>
            <a:extLst>
              <a:ext uri="{FF2B5EF4-FFF2-40B4-BE49-F238E27FC236}">
                <a16:creationId xmlns:a16="http://schemas.microsoft.com/office/drawing/2014/main" id="{88007112-6D1A-475C-BC73-7BDE1AACDE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23637" y="956269"/>
            <a:ext cx="3690257" cy="563335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98117FE-3030-4B1B-9425-90C32D25DA68}"/>
              </a:ext>
            </a:extLst>
          </p:cNvPr>
          <p:cNvSpPr/>
          <p:nvPr/>
        </p:nvSpPr>
        <p:spPr>
          <a:xfrm>
            <a:off x="4123636" y="1113369"/>
            <a:ext cx="369025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</a:rPr>
              <a:t>We’re going on a leaf hunt. We’re going right away. </a:t>
            </a:r>
          </a:p>
          <a:p>
            <a:pPr algn="ctr"/>
            <a:r>
              <a:rPr lang="en-US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</a:rPr>
              <a:t>Let’s find </a:t>
            </a:r>
            <a:r>
              <a:rPr lang="en-US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</a:rPr>
              <a:t>colourful</a:t>
            </a:r>
            <a:r>
              <a:rPr lang="en-US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</a:rPr>
              <a:t> leaves. </a:t>
            </a:r>
          </a:p>
          <a:p>
            <a:pPr algn="ctr"/>
            <a:r>
              <a:rPr lang="en-US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</a:rPr>
              <a:t>It’s a wonderful day!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9850384-65F6-4B14-9347-2801445B55B4}"/>
              </a:ext>
            </a:extLst>
          </p:cNvPr>
          <p:cNvSpPr/>
          <p:nvPr/>
        </p:nvSpPr>
        <p:spPr>
          <a:xfrm>
            <a:off x="2989277" y="557856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</a:rPr>
              <a:t>Row, row, plip, plop!</a:t>
            </a:r>
          </a:p>
          <a:p>
            <a:pPr algn="ctr"/>
            <a:r>
              <a:rPr lang="en-US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</a:rPr>
              <a:t>We made it!</a:t>
            </a:r>
          </a:p>
        </p:txBody>
      </p:sp>
    </p:spTree>
    <p:extLst>
      <p:ext uri="{BB962C8B-B14F-4D97-AF65-F5344CB8AC3E}">
        <p14:creationId xmlns:p14="http://schemas.microsoft.com/office/powerpoint/2010/main" val="3097473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98909" y="1060695"/>
            <a:ext cx="6317511" cy="471863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92AF208-F84D-4A95-96B2-26BE0BED1CDE}"/>
              </a:ext>
            </a:extLst>
          </p:cNvPr>
          <p:cNvSpPr/>
          <p:nvPr/>
        </p:nvSpPr>
        <p:spPr>
          <a:xfrm>
            <a:off x="5175073" y="5173802"/>
            <a:ext cx="21438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</a:rPr>
              <a:t>Pick up those leaves!</a:t>
            </a:r>
          </a:p>
        </p:txBody>
      </p:sp>
    </p:spTree>
    <p:extLst>
      <p:ext uri="{BB962C8B-B14F-4D97-AF65-F5344CB8AC3E}">
        <p14:creationId xmlns:p14="http://schemas.microsoft.com/office/powerpoint/2010/main" val="8349771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050" y="312478"/>
            <a:ext cx="5373189" cy="654552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9503839-EFF9-4485-B82C-4FC86487962A}"/>
              </a:ext>
            </a:extLst>
          </p:cNvPr>
          <p:cNvSpPr/>
          <p:nvPr/>
        </p:nvSpPr>
        <p:spPr>
          <a:xfrm>
            <a:off x="2980888" y="450637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</a:rPr>
              <a:t>What’s that sound?</a:t>
            </a:r>
          </a:p>
          <a:p>
            <a:pPr algn="ctr"/>
            <a:r>
              <a:rPr lang="en-US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</a:rPr>
              <a:t>It’s coming from that bush!</a:t>
            </a:r>
          </a:p>
          <a:p>
            <a:pPr algn="ctr"/>
            <a:r>
              <a:rPr lang="en-US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</a:rPr>
              <a:t>It’s black. It’s white.</a:t>
            </a:r>
          </a:p>
          <a:p>
            <a:pPr algn="ctr"/>
            <a:r>
              <a:rPr lang="en-US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</a:rPr>
              <a:t>It’s black. It’s white.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FD0E546-A714-45E8-83AE-E019514E7299}"/>
              </a:ext>
            </a:extLst>
          </p:cNvPr>
          <p:cNvSpPr/>
          <p:nvPr/>
        </p:nvSpPr>
        <p:spPr>
          <a:xfrm>
            <a:off x="3618451" y="4729023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</a:rPr>
              <a:t>It’s a…a…skunk!</a:t>
            </a:r>
          </a:p>
          <a:p>
            <a:pPr algn="ctr"/>
            <a:r>
              <a:rPr lang="en-US" sz="320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</a:rPr>
              <a:t>LETS’s GO!</a:t>
            </a:r>
          </a:p>
        </p:txBody>
      </p:sp>
    </p:spTree>
    <p:extLst>
      <p:ext uri="{BB962C8B-B14F-4D97-AF65-F5344CB8AC3E}">
        <p14:creationId xmlns:p14="http://schemas.microsoft.com/office/powerpoint/2010/main" val="21334554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82E2FB-F2CE-4D1E-938C-F4C35F6F15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107" y="0"/>
            <a:ext cx="9181785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6A8E519-563D-4F7A-87BC-135F938A4B19}"/>
              </a:ext>
            </a:extLst>
          </p:cNvPr>
          <p:cNvSpPr/>
          <p:nvPr/>
        </p:nvSpPr>
        <p:spPr>
          <a:xfrm>
            <a:off x="3157056" y="685529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</a:rPr>
              <a:t>Back across the lake…</a:t>
            </a:r>
          </a:p>
          <a:p>
            <a:pPr algn="ctr"/>
            <a:endParaRPr lang="en-US" sz="280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FF00"/>
              </a:solidFill>
            </a:endParaRPr>
          </a:p>
          <a:p>
            <a:pPr algn="ctr"/>
            <a:r>
              <a:rPr lang="en-US" sz="280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</a:rPr>
              <a:t>Plip, plop</a:t>
            </a:r>
          </a:p>
        </p:txBody>
      </p:sp>
    </p:spTree>
    <p:extLst>
      <p:ext uri="{BB962C8B-B14F-4D97-AF65-F5344CB8AC3E}">
        <p14:creationId xmlns:p14="http://schemas.microsoft.com/office/powerpoint/2010/main" val="10738342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358" y="121920"/>
            <a:ext cx="9181785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937C4A0-6115-4AB4-93A1-44D8CBD98890}"/>
              </a:ext>
            </a:extLst>
          </p:cNvPr>
          <p:cNvSpPr/>
          <p:nvPr/>
        </p:nvSpPr>
        <p:spPr>
          <a:xfrm>
            <a:off x="2922165" y="626806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</a:rPr>
              <a:t>Back across the waterfall…</a:t>
            </a:r>
          </a:p>
          <a:p>
            <a:pPr algn="ctr"/>
            <a:endParaRPr lang="en-US" sz="240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FF00"/>
              </a:solidFill>
            </a:endParaRPr>
          </a:p>
          <a:p>
            <a:pPr algn="ctr"/>
            <a:r>
              <a:rPr lang="en-US" sz="2400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</a:rPr>
              <a:t>Splish</a:t>
            </a:r>
            <a:r>
              <a:rPr lang="en-US" sz="240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</a:rPr>
              <a:t>, splash.</a:t>
            </a:r>
          </a:p>
        </p:txBody>
      </p:sp>
    </p:spTree>
    <p:extLst>
      <p:ext uri="{BB962C8B-B14F-4D97-AF65-F5344CB8AC3E}">
        <p14:creationId xmlns:p14="http://schemas.microsoft.com/office/powerpoint/2010/main" val="39897627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0FCEA7-5E2C-40C2-8ADF-6072F56E39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05107" y="0"/>
            <a:ext cx="9181785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6E91343-D85D-4F3D-B71F-E864C3E7BF29}"/>
              </a:ext>
            </a:extLst>
          </p:cNvPr>
          <p:cNvSpPr/>
          <p:nvPr/>
        </p:nvSpPr>
        <p:spPr>
          <a:xfrm>
            <a:off x="3047999" y="484193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</a:rPr>
              <a:t>Back through the forest…</a:t>
            </a:r>
          </a:p>
          <a:p>
            <a:pPr algn="ctr"/>
            <a:endParaRPr lang="en-US" sz="240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FF00"/>
              </a:solidFill>
            </a:endParaRPr>
          </a:p>
          <a:p>
            <a:pPr algn="ctr"/>
            <a:r>
              <a:rPr lang="en-US" sz="240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</a:rPr>
              <a:t>Squish, squash.</a:t>
            </a:r>
          </a:p>
        </p:txBody>
      </p:sp>
    </p:spTree>
    <p:extLst>
      <p:ext uri="{BB962C8B-B14F-4D97-AF65-F5344CB8AC3E}">
        <p14:creationId xmlns:p14="http://schemas.microsoft.com/office/powerpoint/2010/main" val="4199135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F36EB3-60B0-47BD-B9F6-D12A32461B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67833"/>
            <a:ext cx="6858000" cy="512233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12D0BBD-D2C5-4CBC-A093-3D5DBE927677}"/>
              </a:ext>
            </a:extLst>
          </p:cNvPr>
          <p:cNvSpPr/>
          <p:nvPr/>
        </p:nvSpPr>
        <p:spPr>
          <a:xfrm>
            <a:off x="3048000" y="593250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</a:rPr>
              <a:t>Back over the mountain…</a:t>
            </a:r>
          </a:p>
          <a:p>
            <a:pPr algn="ctr"/>
            <a:endParaRPr lang="en-US" sz="240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FF00"/>
              </a:solidFill>
            </a:endParaRPr>
          </a:p>
          <a:p>
            <a:pPr algn="ctr"/>
            <a:r>
              <a:rPr lang="en-US" sz="240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</a:rPr>
              <a:t>Huff, puff.</a:t>
            </a:r>
          </a:p>
        </p:txBody>
      </p:sp>
    </p:spTree>
    <p:extLst>
      <p:ext uri="{BB962C8B-B14F-4D97-AF65-F5344CB8AC3E}">
        <p14:creationId xmlns:p14="http://schemas.microsoft.com/office/powerpoint/2010/main" val="22066581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097" y="384547"/>
            <a:ext cx="8562001" cy="639507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DFDCD9F-F5EA-424A-9F66-34034BAA905F}"/>
              </a:ext>
            </a:extLst>
          </p:cNvPr>
          <p:cNvSpPr/>
          <p:nvPr/>
        </p:nvSpPr>
        <p:spPr>
          <a:xfrm>
            <a:off x="3140279" y="1641874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</a:rPr>
              <a:t>We’re home. We’ went on a leaf hunt.</a:t>
            </a:r>
          </a:p>
          <a:p>
            <a:pPr algn="ctr"/>
            <a:r>
              <a:rPr lang="en-US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</a:rPr>
              <a:t>What a wonderful day! </a:t>
            </a:r>
          </a:p>
          <a:p>
            <a:pPr algn="ctr"/>
            <a:r>
              <a:rPr lang="en-US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</a:rPr>
              <a:t>We found lots of </a:t>
            </a:r>
            <a:r>
              <a:rPr lang="en-US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</a:rPr>
              <a:t>colourful</a:t>
            </a:r>
            <a:r>
              <a:rPr lang="en-US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</a:rPr>
              <a:t> leaves. </a:t>
            </a:r>
          </a:p>
          <a:p>
            <a:pPr algn="ctr"/>
            <a:r>
              <a:rPr lang="en-US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</a:rPr>
              <a:t>Now let’s jump </a:t>
            </a:r>
            <a:r>
              <a:rPr lang="en-US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</a:rPr>
              <a:t>and play!</a:t>
            </a:r>
            <a:endParaRPr lang="en-US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972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58430" y="867833"/>
            <a:ext cx="6858000" cy="512233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289BB02-67EC-4D81-96C3-417F65C87D5D}"/>
              </a:ext>
            </a:extLst>
          </p:cNvPr>
          <p:cNvSpPr/>
          <p:nvPr/>
        </p:nvSpPr>
        <p:spPr>
          <a:xfrm>
            <a:off x="3646409" y="336054"/>
            <a:ext cx="389403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We’re going on a leaf hunt. We’re going right away. </a:t>
            </a:r>
          </a:p>
          <a:p>
            <a:pPr algn="ctr"/>
            <a:r>
              <a:rPr lang="en-US" sz="2400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Let’s find </a:t>
            </a:r>
            <a:r>
              <a:rPr lang="en-US" sz="2400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colourful</a:t>
            </a:r>
            <a:r>
              <a:rPr lang="en-US" sz="2400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 leaves. </a:t>
            </a:r>
          </a:p>
          <a:p>
            <a:pPr algn="ctr"/>
            <a:r>
              <a:rPr lang="en-US" sz="2400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It’s a wonderful day! </a:t>
            </a:r>
          </a:p>
        </p:txBody>
      </p:sp>
    </p:spTree>
    <p:extLst>
      <p:ext uri="{BB962C8B-B14F-4D97-AF65-F5344CB8AC3E}">
        <p14:creationId xmlns:p14="http://schemas.microsoft.com/office/powerpoint/2010/main" val="5131057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6756">
            <a:hlinkClick r:id="" action="ppaction://media"/>
            <a:extLst>
              <a:ext uri="{FF2B5EF4-FFF2-40B4-BE49-F238E27FC236}">
                <a16:creationId xmlns:a16="http://schemas.microsoft.com/office/drawing/2014/main" id="{39D8FE3A-5996-476A-B180-2CA5B290F8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68506" y="1077685"/>
            <a:ext cx="4875396" cy="5306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747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86364" y="1580882"/>
            <a:ext cx="6858000" cy="512233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D9FFF5F-6160-40CA-AF6D-6256F5702F86}"/>
              </a:ext>
            </a:extLst>
          </p:cNvPr>
          <p:cNvSpPr/>
          <p:nvPr/>
        </p:nvSpPr>
        <p:spPr>
          <a:xfrm>
            <a:off x="2569435" y="2010206"/>
            <a:ext cx="6096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</a:rPr>
              <a:t>We’re coming to a mountain.</a:t>
            </a:r>
          </a:p>
          <a:p>
            <a:pPr algn="ctr"/>
            <a:r>
              <a:rPr lang="en-US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</a:rPr>
              <a:t>a </a:t>
            </a:r>
            <a:r>
              <a:rPr lang="en-US" sz="240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</a:rPr>
              <a:t>tall</a:t>
            </a:r>
            <a:r>
              <a:rPr lang="en-US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</a:rPr>
              <a:t> </a:t>
            </a:r>
            <a:r>
              <a:rPr lang="en-US" sz="3200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</a:rPr>
              <a:t>tall</a:t>
            </a:r>
            <a:r>
              <a:rPr lang="en-US" sz="320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</a:rPr>
              <a:t> </a:t>
            </a:r>
            <a:r>
              <a:rPr lang="en-US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</a:rPr>
              <a:t>mountain. </a:t>
            </a:r>
          </a:p>
        </p:txBody>
      </p:sp>
    </p:spTree>
    <p:extLst>
      <p:ext uri="{BB962C8B-B14F-4D97-AF65-F5344CB8AC3E}">
        <p14:creationId xmlns:p14="http://schemas.microsoft.com/office/powerpoint/2010/main" val="33707725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66754" y="1252588"/>
            <a:ext cx="6858000" cy="512233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094EBDE-8369-4593-B7D7-47AEEB5BACCA}"/>
              </a:ext>
            </a:extLst>
          </p:cNvPr>
          <p:cNvSpPr/>
          <p:nvPr/>
        </p:nvSpPr>
        <p:spPr>
          <a:xfrm>
            <a:off x="3347754" y="941982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</a:rPr>
              <a:t>Climb, climb</a:t>
            </a:r>
          </a:p>
          <a:p>
            <a:pPr algn="ctr"/>
            <a:r>
              <a:rPr lang="en-US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</a:rPr>
              <a:t>huff, puff,</a:t>
            </a:r>
          </a:p>
          <a:p>
            <a:pPr algn="ctr"/>
            <a:r>
              <a:rPr lang="en-US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</a:rPr>
              <a:t>We made it! </a:t>
            </a:r>
          </a:p>
        </p:txBody>
      </p:sp>
    </p:spTree>
    <p:extLst>
      <p:ext uri="{BB962C8B-B14F-4D97-AF65-F5344CB8AC3E}">
        <p14:creationId xmlns:p14="http://schemas.microsoft.com/office/powerpoint/2010/main" val="35092906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27960" y="1015879"/>
            <a:ext cx="6858000" cy="512233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F8A39C2-DC55-4149-8FD6-2C89E6AAAA5D}"/>
              </a:ext>
            </a:extLst>
          </p:cNvPr>
          <p:cNvSpPr/>
          <p:nvPr/>
        </p:nvSpPr>
        <p:spPr>
          <a:xfrm>
            <a:off x="3048000" y="890707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</a:rPr>
              <a:t>Pick up those leaves!</a:t>
            </a:r>
          </a:p>
        </p:txBody>
      </p:sp>
    </p:spTree>
    <p:extLst>
      <p:ext uri="{BB962C8B-B14F-4D97-AF65-F5344CB8AC3E}">
        <p14:creationId xmlns:p14="http://schemas.microsoft.com/office/powerpoint/2010/main" val="42485181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193" y="104502"/>
            <a:ext cx="9181785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80C9647-124B-46C3-8A58-CF04762CD4EC}"/>
              </a:ext>
            </a:extLst>
          </p:cNvPr>
          <p:cNvSpPr/>
          <p:nvPr/>
        </p:nvSpPr>
        <p:spPr>
          <a:xfrm>
            <a:off x="3568117" y="4485742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</a:rPr>
              <a:t>We’re going on a leaf hunt. We’re going right away. </a:t>
            </a:r>
          </a:p>
          <a:p>
            <a:pPr algn="ctr"/>
            <a:r>
              <a:rPr lang="en-US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</a:rPr>
              <a:t>Let’s find </a:t>
            </a:r>
            <a:r>
              <a:rPr lang="en-US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</a:rPr>
              <a:t>colourful</a:t>
            </a:r>
            <a:r>
              <a:rPr lang="en-US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</a:rPr>
              <a:t> leaves. </a:t>
            </a:r>
          </a:p>
          <a:p>
            <a:pPr algn="ctr"/>
            <a:r>
              <a:rPr lang="en-US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</a:rPr>
              <a:t>It’s a wonderful day! </a:t>
            </a:r>
          </a:p>
        </p:txBody>
      </p:sp>
    </p:spTree>
    <p:extLst>
      <p:ext uri="{BB962C8B-B14F-4D97-AF65-F5344CB8AC3E}">
        <p14:creationId xmlns:p14="http://schemas.microsoft.com/office/powerpoint/2010/main" val="40012411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44738" y="990075"/>
            <a:ext cx="6858000" cy="512233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FB8D3FB-6DD1-4F53-9501-05E216C5BF04}"/>
              </a:ext>
            </a:extLst>
          </p:cNvPr>
          <p:cNvSpPr/>
          <p:nvPr/>
        </p:nvSpPr>
        <p:spPr>
          <a:xfrm>
            <a:off x="3048000" y="143776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</a:rPr>
              <a:t>We’re coming to a forest.</a:t>
            </a:r>
          </a:p>
          <a:p>
            <a:pPr algn="ctr"/>
            <a:r>
              <a:rPr lang="en-US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</a:rPr>
              <a:t>a dark, dark forest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AD744E5-3F5B-493F-92F7-EBE56D8F44F3}"/>
              </a:ext>
            </a:extLst>
          </p:cNvPr>
          <p:cNvSpPr/>
          <p:nvPr/>
        </p:nvSpPr>
        <p:spPr>
          <a:xfrm>
            <a:off x="3125738" y="5951037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</a:rPr>
              <a:t>Step, step, squish, squash. We made it!</a:t>
            </a:r>
          </a:p>
        </p:txBody>
      </p:sp>
    </p:spTree>
    <p:extLst>
      <p:ext uri="{BB962C8B-B14F-4D97-AF65-F5344CB8AC3E}">
        <p14:creationId xmlns:p14="http://schemas.microsoft.com/office/powerpoint/2010/main" val="17731251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73" t="45587"/>
          <a:stretch/>
        </p:blipFill>
        <p:spPr>
          <a:xfrm>
            <a:off x="1367244" y="801189"/>
            <a:ext cx="9629051" cy="532964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45AFD14-3614-46D0-AC11-202A531E446D}"/>
              </a:ext>
            </a:extLst>
          </p:cNvPr>
          <p:cNvSpPr/>
          <p:nvPr/>
        </p:nvSpPr>
        <p:spPr>
          <a:xfrm>
            <a:off x="5233796" y="1264533"/>
            <a:ext cx="21438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</a:rPr>
              <a:t>Pick up those leaves!</a:t>
            </a:r>
          </a:p>
        </p:txBody>
      </p:sp>
    </p:spTree>
    <p:extLst>
      <p:ext uri="{BB962C8B-B14F-4D97-AF65-F5344CB8AC3E}">
        <p14:creationId xmlns:p14="http://schemas.microsoft.com/office/powerpoint/2010/main" val="19090830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77655" y="761333"/>
            <a:ext cx="6858000" cy="512233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2A9BA39-3141-4430-A5ED-4E5FE8F0EF9B}"/>
              </a:ext>
            </a:extLst>
          </p:cNvPr>
          <p:cNvSpPr/>
          <p:nvPr/>
        </p:nvSpPr>
        <p:spPr>
          <a:xfrm>
            <a:off x="3158655" y="5089749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</a:rPr>
              <a:t>We’re going on a leaf hunt. We’re going right away. </a:t>
            </a:r>
          </a:p>
          <a:p>
            <a:pPr algn="ctr"/>
            <a:r>
              <a:rPr lang="en-US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</a:rPr>
              <a:t>Let’s find </a:t>
            </a:r>
            <a:r>
              <a:rPr lang="en-US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</a:rPr>
              <a:t>colourful</a:t>
            </a:r>
            <a:r>
              <a:rPr lang="en-US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</a:rPr>
              <a:t> leaves. </a:t>
            </a:r>
          </a:p>
          <a:p>
            <a:pPr algn="ctr"/>
            <a:r>
              <a:rPr lang="en-US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</a:rPr>
              <a:t>It’s a wonderful day! </a:t>
            </a:r>
          </a:p>
        </p:txBody>
      </p:sp>
    </p:spTree>
    <p:extLst>
      <p:ext uri="{BB962C8B-B14F-4D97-AF65-F5344CB8AC3E}">
        <p14:creationId xmlns:p14="http://schemas.microsoft.com/office/powerpoint/2010/main" val="4693533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</TotalTime>
  <Words>284</Words>
  <Application>Microsoft Office PowerPoint</Application>
  <PresentationFormat>Widescreen</PresentationFormat>
  <Paragraphs>51</Paragraphs>
  <Slides>20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Excalibur Primary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Teacher Local Account</dc:creator>
  <cp:lastModifiedBy>Deborah Rogers</cp:lastModifiedBy>
  <cp:revision>6</cp:revision>
  <dcterms:created xsi:type="dcterms:W3CDTF">2022-10-05T22:56:58Z</dcterms:created>
  <dcterms:modified xsi:type="dcterms:W3CDTF">2022-10-12T12:14:09Z</dcterms:modified>
</cp:coreProperties>
</file>