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a:srgbClr val="E7DDB8"/>
    <a:srgbClr val="E7E6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52"/>
  </p:normalViewPr>
  <p:slideViewPr>
    <p:cSldViewPr snapToGrid="0" snapToObjects="1">
      <p:cViewPr varScale="1">
        <p:scale>
          <a:sx n="90" d="100"/>
          <a:sy n="90" d="100"/>
        </p:scale>
        <p:origin x="8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D3283-AA0C-F24F-A0EE-48B181A984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BD1197-2ACA-2343-9F1B-E04B15B5C6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B0C572-F69A-AC44-98FD-94B7F5B05F14}"/>
              </a:ext>
            </a:extLst>
          </p:cNvPr>
          <p:cNvSpPr>
            <a:spLocks noGrp="1"/>
          </p:cNvSpPr>
          <p:nvPr>
            <p:ph type="dt" sz="half" idx="10"/>
          </p:nvPr>
        </p:nvSpPr>
        <p:spPr/>
        <p:txBody>
          <a:bodyPr/>
          <a:lstStyle/>
          <a:p>
            <a:fld id="{3B574967-2397-824F-8A23-1CB1C020F37F}" type="datetimeFigureOut">
              <a:rPr lang="en-US" smtClean="0"/>
              <a:t>1/8/21</a:t>
            </a:fld>
            <a:endParaRPr lang="en-US"/>
          </a:p>
        </p:txBody>
      </p:sp>
      <p:sp>
        <p:nvSpPr>
          <p:cNvPr id="5" name="Footer Placeholder 4">
            <a:extLst>
              <a:ext uri="{FF2B5EF4-FFF2-40B4-BE49-F238E27FC236}">
                <a16:creationId xmlns:a16="http://schemas.microsoft.com/office/drawing/2014/main" id="{E6E8976E-B001-8040-A65C-6FE314D334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1CE40-4DE2-4347-A462-B7A64C977041}"/>
              </a:ext>
            </a:extLst>
          </p:cNvPr>
          <p:cNvSpPr>
            <a:spLocks noGrp="1"/>
          </p:cNvSpPr>
          <p:nvPr>
            <p:ph type="sldNum" sz="quarter" idx="12"/>
          </p:nvPr>
        </p:nvSpPr>
        <p:spPr/>
        <p:txBody>
          <a:bodyPr/>
          <a:lstStyle/>
          <a:p>
            <a:fld id="{AB64BAB1-1E03-A94F-A7BB-78C47CEFE713}" type="slidenum">
              <a:rPr lang="en-US" smtClean="0"/>
              <a:t>‹#›</a:t>
            </a:fld>
            <a:endParaRPr lang="en-US"/>
          </a:p>
        </p:txBody>
      </p:sp>
    </p:spTree>
    <p:extLst>
      <p:ext uri="{BB962C8B-B14F-4D97-AF65-F5344CB8AC3E}">
        <p14:creationId xmlns:p14="http://schemas.microsoft.com/office/powerpoint/2010/main" val="136585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BD95D-D8E9-054D-AB07-5184D18DC9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23614B-80F2-2E47-B5CD-0134F6A044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70347-9997-B643-9794-D33221F6596B}"/>
              </a:ext>
            </a:extLst>
          </p:cNvPr>
          <p:cNvSpPr>
            <a:spLocks noGrp="1"/>
          </p:cNvSpPr>
          <p:nvPr>
            <p:ph type="dt" sz="half" idx="10"/>
          </p:nvPr>
        </p:nvSpPr>
        <p:spPr/>
        <p:txBody>
          <a:bodyPr/>
          <a:lstStyle/>
          <a:p>
            <a:fld id="{3B574967-2397-824F-8A23-1CB1C020F37F}" type="datetimeFigureOut">
              <a:rPr lang="en-US" smtClean="0"/>
              <a:t>1/8/21</a:t>
            </a:fld>
            <a:endParaRPr lang="en-US"/>
          </a:p>
        </p:txBody>
      </p:sp>
      <p:sp>
        <p:nvSpPr>
          <p:cNvPr id="5" name="Footer Placeholder 4">
            <a:extLst>
              <a:ext uri="{FF2B5EF4-FFF2-40B4-BE49-F238E27FC236}">
                <a16:creationId xmlns:a16="http://schemas.microsoft.com/office/drawing/2014/main" id="{58057519-ABB1-A244-AA72-FBE2F31A95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822A30-309B-5249-87B8-5E813E387852}"/>
              </a:ext>
            </a:extLst>
          </p:cNvPr>
          <p:cNvSpPr>
            <a:spLocks noGrp="1"/>
          </p:cNvSpPr>
          <p:nvPr>
            <p:ph type="sldNum" sz="quarter" idx="12"/>
          </p:nvPr>
        </p:nvSpPr>
        <p:spPr/>
        <p:txBody>
          <a:bodyPr/>
          <a:lstStyle/>
          <a:p>
            <a:fld id="{AB64BAB1-1E03-A94F-A7BB-78C47CEFE713}" type="slidenum">
              <a:rPr lang="en-US" smtClean="0"/>
              <a:t>‹#›</a:t>
            </a:fld>
            <a:endParaRPr lang="en-US"/>
          </a:p>
        </p:txBody>
      </p:sp>
    </p:spTree>
    <p:extLst>
      <p:ext uri="{BB962C8B-B14F-4D97-AF65-F5344CB8AC3E}">
        <p14:creationId xmlns:p14="http://schemas.microsoft.com/office/powerpoint/2010/main" val="2677115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9B5822-FDF0-7245-BA89-99F8D34593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EB0D95-5987-F548-AD8F-C6488CE990B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062DC-79D9-C74E-A561-19A73199DBD7}"/>
              </a:ext>
            </a:extLst>
          </p:cNvPr>
          <p:cNvSpPr>
            <a:spLocks noGrp="1"/>
          </p:cNvSpPr>
          <p:nvPr>
            <p:ph type="dt" sz="half" idx="10"/>
          </p:nvPr>
        </p:nvSpPr>
        <p:spPr/>
        <p:txBody>
          <a:bodyPr/>
          <a:lstStyle/>
          <a:p>
            <a:fld id="{3B574967-2397-824F-8A23-1CB1C020F37F}" type="datetimeFigureOut">
              <a:rPr lang="en-US" smtClean="0"/>
              <a:t>1/8/21</a:t>
            </a:fld>
            <a:endParaRPr lang="en-US"/>
          </a:p>
        </p:txBody>
      </p:sp>
      <p:sp>
        <p:nvSpPr>
          <p:cNvPr id="5" name="Footer Placeholder 4">
            <a:extLst>
              <a:ext uri="{FF2B5EF4-FFF2-40B4-BE49-F238E27FC236}">
                <a16:creationId xmlns:a16="http://schemas.microsoft.com/office/drawing/2014/main" id="{9EDF11CD-A098-DD4E-A0E2-E98F11AD2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A7949-31AE-7347-A0D4-CE5EB36705BC}"/>
              </a:ext>
            </a:extLst>
          </p:cNvPr>
          <p:cNvSpPr>
            <a:spLocks noGrp="1"/>
          </p:cNvSpPr>
          <p:nvPr>
            <p:ph type="sldNum" sz="quarter" idx="12"/>
          </p:nvPr>
        </p:nvSpPr>
        <p:spPr/>
        <p:txBody>
          <a:bodyPr/>
          <a:lstStyle/>
          <a:p>
            <a:fld id="{AB64BAB1-1E03-A94F-A7BB-78C47CEFE713}" type="slidenum">
              <a:rPr lang="en-US" smtClean="0"/>
              <a:t>‹#›</a:t>
            </a:fld>
            <a:endParaRPr lang="en-US"/>
          </a:p>
        </p:txBody>
      </p:sp>
    </p:spTree>
    <p:extLst>
      <p:ext uri="{BB962C8B-B14F-4D97-AF65-F5344CB8AC3E}">
        <p14:creationId xmlns:p14="http://schemas.microsoft.com/office/powerpoint/2010/main" val="13814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939B8-4043-EC4F-8776-A7E25C4094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A16D49-33A3-B34B-A611-92B4C33ACF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74DA0-BE06-0F41-B7DF-B2940BAA467B}"/>
              </a:ext>
            </a:extLst>
          </p:cNvPr>
          <p:cNvSpPr>
            <a:spLocks noGrp="1"/>
          </p:cNvSpPr>
          <p:nvPr>
            <p:ph type="dt" sz="half" idx="10"/>
          </p:nvPr>
        </p:nvSpPr>
        <p:spPr/>
        <p:txBody>
          <a:bodyPr/>
          <a:lstStyle/>
          <a:p>
            <a:fld id="{3B574967-2397-824F-8A23-1CB1C020F37F}" type="datetimeFigureOut">
              <a:rPr lang="en-US" smtClean="0"/>
              <a:t>1/8/21</a:t>
            </a:fld>
            <a:endParaRPr lang="en-US"/>
          </a:p>
        </p:txBody>
      </p:sp>
      <p:sp>
        <p:nvSpPr>
          <p:cNvPr id="5" name="Footer Placeholder 4">
            <a:extLst>
              <a:ext uri="{FF2B5EF4-FFF2-40B4-BE49-F238E27FC236}">
                <a16:creationId xmlns:a16="http://schemas.microsoft.com/office/drawing/2014/main" id="{5EEE7004-BC32-2945-95C2-0D3A3D5C2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04864-6652-DC40-9310-FD92C64893BD}"/>
              </a:ext>
            </a:extLst>
          </p:cNvPr>
          <p:cNvSpPr>
            <a:spLocks noGrp="1"/>
          </p:cNvSpPr>
          <p:nvPr>
            <p:ph type="sldNum" sz="quarter" idx="12"/>
          </p:nvPr>
        </p:nvSpPr>
        <p:spPr/>
        <p:txBody>
          <a:bodyPr/>
          <a:lstStyle/>
          <a:p>
            <a:fld id="{AB64BAB1-1E03-A94F-A7BB-78C47CEFE713}" type="slidenum">
              <a:rPr lang="en-US" smtClean="0"/>
              <a:t>‹#›</a:t>
            </a:fld>
            <a:endParaRPr lang="en-US"/>
          </a:p>
        </p:txBody>
      </p:sp>
    </p:spTree>
    <p:extLst>
      <p:ext uri="{BB962C8B-B14F-4D97-AF65-F5344CB8AC3E}">
        <p14:creationId xmlns:p14="http://schemas.microsoft.com/office/powerpoint/2010/main" val="129417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6B74-2453-CF40-B09F-8F7C04FCCC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C51625-7777-3441-B410-319F3B7EFC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F6E709-BDCA-194A-A148-F19C2D65B31F}"/>
              </a:ext>
            </a:extLst>
          </p:cNvPr>
          <p:cNvSpPr>
            <a:spLocks noGrp="1"/>
          </p:cNvSpPr>
          <p:nvPr>
            <p:ph type="dt" sz="half" idx="10"/>
          </p:nvPr>
        </p:nvSpPr>
        <p:spPr/>
        <p:txBody>
          <a:bodyPr/>
          <a:lstStyle/>
          <a:p>
            <a:fld id="{3B574967-2397-824F-8A23-1CB1C020F37F}" type="datetimeFigureOut">
              <a:rPr lang="en-US" smtClean="0"/>
              <a:t>1/8/21</a:t>
            </a:fld>
            <a:endParaRPr lang="en-US"/>
          </a:p>
        </p:txBody>
      </p:sp>
      <p:sp>
        <p:nvSpPr>
          <p:cNvPr id="5" name="Footer Placeholder 4">
            <a:extLst>
              <a:ext uri="{FF2B5EF4-FFF2-40B4-BE49-F238E27FC236}">
                <a16:creationId xmlns:a16="http://schemas.microsoft.com/office/drawing/2014/main" id="{2B07DDE7-4C99-F34F-B384-66B4CF566E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7D469-19EE-FF46-BB1C-F08BCFFC2083}"/>
              </a:ext>
            </a:extLst>
          </p:cNvPr>
          <p:cNvSpPr>
            <a:spLocks noGrp="1"/>
          </p:cNvSpPr>
          <p:nvPr>
            <p:ph type="sldNum" sz="quarter" idx="12"/>
          </p:nvPr>
        </p:nvSpPr>
        <p:spPr/>
        <p:txBody>
          <a:bodyPr/>
          <a:lstStyle/>
          <a:p>
            <a:fld id="{AB64BAB1-1E03-A94F-A7BB-78C47CEFE713}" type="slidenum">
              <a:rPr lang="en-US" smtClean="0"/>
              <a:t>‹#›</a:t>
            </a:fld>
            <a:endParaRPr lang="en-US"/>
          </a:p>
        </p:txBody>
      </p:sp>
    </p:spTree>
    <p:extLst>
      <p:ext uri="{BB962C8B-B14F-4D97-AF65-F5344CB8AC3E}">
        <p14:creationId xmlns:p14="http://schemas.microsoft.com/office/powerpoint/2010/main" val="65179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95F0-E78B-1D41-85F9-FF23A96C03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11F27D-D2B9-CE44-A1AA-8D2B8EA693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E8E153-76F6-9340-8BEE-D1C292348D3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4CD215-81DD-0B4D-9F73-79D27367CF5F}"/>
              </a:ext>
            </a:extLst>
          </p:cNvPr>
          <p:cNvSpPr>
            <a:spLocks noGrp="1"/>
          </p:cNvSpPr>
          <p:nvPr>
            <p:ph type="dt" sz="half" idx="10"/>
          </p:nvPr>
        </p:nvSpPr>
        <p:spPr/>
        <p:txBody>
          <a:bodyPr/>
          <a:lstStyle/>
          <a:p>
            <a:fld id="{3B574967-2397-824F-8A23-1CB1C020F37F}" type="datetimeFigureOut">
              <a:rPr lang="en-US" smtClean="0"/>
              <a:t>1/8/21</a:t>
            </a:fld>
            <a:endParaRPr lang="en-US"/>
          </a:p>
        </p:txBody>
      </p:sp>
      <p:sp>
        <p:nvSpPr>
          <p:cNvPr id="6" name="Footer Placeholder 5">
            <a:extLst>
              <a:ext uri="{FF2B5EF4-FFF2-40B4-BE49-F238E27FC236}">
                <a16:creationId xmlns:a16="http://schemas.microsoft.com/office/drawing/2014/main" id="{303845A2-1962-6E4A-AA98-96BAC54D1D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A1ED6A-8745-CA43-A2CF-B0149C2E9FB9}"/>
              </a:ext>
            </a:extLst>
          </p:cNvPr>
          <p:cNvSpPr>
            <a:spLocks noGrp="1"/>
          </p:cNvSpPr>
          <p:nvPr>
            <p:ph type="sldNum" sz="quarter" idx="12"/>
          </p:nvPr>
        </p:nvSpPr>
        <p:spPr/>
        <p:txBody>
          <a:bodyPr/>
          <a:lstStyle/>
          <a:p>
            <a:fld id="{AB64BAB1-1E03-A94F-A7BB-78C47CEFE713}" type="slidenum">
              <a:rPr lang="en-US" smtClean="0"/>
              <a:t>‹#›</a:t>
            </a:fld>
            <a:endParaRPr lang="en-US"/>
          </a:p>
        </p:txBody>
      </p:sp>
    </p:spTree>
    <p:extLst>
      <p:ext uri="{BB962C8B-B14F-4D97-AF65-F5344CB8AC3E}">
        <p14:creationId xmlns:p14="http://schemas.microsoft.com/office/powerpoint/2010/main" val="359170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C1A30-ED54-0940-AD3F-BB34210069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13F6AD-D0F7-8947-984D-73CE8DC020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01A452B-C448-BB43-8A6E-08BBB31513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7764BB-29AD-DA48-ACE1-692E4CD80D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23C106-4597-F046-B0A6-FBE850A187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5CBA7C-65FC-9D48-A303-D3BA71E98725}"/>
              </a:ext>
            </a:extLst>
          </p:cNvPr>
          <p:cNvSpPr>
            <a:spLocks noGrp="1"/>
          </p:cNvSpPr>
          <p:nvPr>
            <p:ph type="dt" sz="half" idx="10"/>
          </p:nvPr>
        </p:nvSpPr>
        <p:spPr/>
        <p:txBody>
          <a:bodyPr/>
          <a:lstStyle/>
          <a:p>
            <a:fld id="{3B574967-2397-824F-8A23-1CB1C020F37F}" type="datetimeFigureOut">
              <a:rPr lang="en-US" smtClean="0"/>
              <a:t>1/8/21</a:t>
            </a:fld>
            <a:endParaRPr lang="en-US"/>
          </a:p>
        </p:txBody>
      </p:sp>
      <p:sp>
        <p:nvSpPr>
          <p:cNvPr id="8" name="Footer Placeholder 7">
            <a:extLst>
              <a:ext uri="{FF2B5EF4-FFF2-40B4-BE49-F238E27FC236}">
                <a16:creationId xmlns:a16="http://schemas.microsoft.com/office/drawing/2014/main" id="{9FCB8F13-ED6E-7946-9540-EE5970EBE7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D4A844-F4B0-9F45-A112-2CDEF5CEB8C8}"/>
              </a:ext>
            </a:extLst>
          </p:cNvPr>
          <p:cNvSpPr>
            <a:spLocks noGrp="1"/>
          </p:cNvSpPr>
          <p:nvPr>
            <p:ph type="sldNum" sz="quarter" idx="12"/>
          </p:nvPr>
        </p:nvSpPr>
        <p:spPr/>
        <p:txBody>
          <a:bodyPr/>
          <a:lstStyle/>
          <a:p>
            <a:fld id="{AB64BAB1-1E03-A94F-A7BB-78C47CEFE713}" type="slidenum">
              <a:rPr lang="en-US" smtClean="0"/>
              <a:t>‹#›</a:t>
            </a:fld>
            <a:endParaRPr lang="en-US"/>
          </a:p>
        </p:txBody>
      </p:sp>
    </p:spTree>
    <p:extLst>
      <p:ext uri="{BB962C8B-B14F-4D97-AF65-F5344CB8AC3E}">
        <p14:creationId xmlns:p14="http://schemas.microsoft.com/office/powerpoint/2010/main" val="2595337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E894B-5B5F-814E-B585-F8A617D7AC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B36332-DAF1-974F-872C-208F848F8024}"/>
              </a:ext>
            </a:extLst>
          </p:cNvPr>
          <p:cNvSpPr>
            <a:spLocks noGrp="1"/>
          </p:cNvSpPr>
          <p:nvPr>
            <p:ph type="dt" sz="half" idx="10"/>
          </p:nvPr>
        </p:nvSpPr>
        <p:spPr/>
        <p:txBody>
          <a:bodyPr/>
          <a:lstStyle/>
          <a:p>
            <a:fld id="{3B574967-2397-824F-8A23-1CB1C020F37F}" type="datetimeFigureOut">
              <a:rPr lang="en-US" smtClean="0"/>
              <a:t>1/8/21</a:t>
            </a:fld>
            <a:endParaRPr lang="en-US"/>
          </a:p>
        </p:txBody>
      </p:sp>
      <p:sp>
        <p:nvSpPr>
          <p:cNvPr id="4" name="Footer Placeholder 3">
            <a:extLst>
              <a:ext uri="{FF2B5EF4-FFF2-40B4-BE49-F238E27FC236}">
                <a16:creationId xmlns:a16="http://schemas.microsoft.com/office/drawing/2014/main" id="{470B441F-9492-8145-B8C4-E6FE551547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FE6850-F4F0-7D4D-8FA0-C8E13A5618E6}"/>
              </a:ext>
            </a:extLst>
          </p:cNvPr>
          <p:cNvSpPr>
            <a:spLocks noGrp="1"/>
          </p:cNvSpPr>
          <p:nvPr>
            <p:ph type="sldNum" sz="quarter" idx="12"/>
          </p:nvPr>
        </p:nvSpPr>
        <p:spPr/>
        <p:txBody>
          <a:bodyPr/>
          <a:lstStyle/>
          <a:p>
            <a:fld id="{AB64BAB1-1E03-A94F-A7BB-78C47CEFE713}" type="slidenum">
              <a:rPr lang="en-US" smtClean="0"/>
              <a:t>‹#›</a:t>
            </a:fld>
            <a:endParaRPr lang="en-US"/>
          </a:p>
        </p:txBody>
      </p:sp>
    </p:spTree>
    <p:extLst>
      <p:ext uri="{BB962C8B-B14F-4D97-AF65-F5344CB8AC3E}">
        <p14:creationId xmlns:p14="http://schemas.microsoft.com/office/powerpoint/2010/main" val="3998609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27B084-13EA-584D-8FC8-A33BCDE25822}"/>
              </a:ext>
            </a:extLst>
          </p:cNvPr>
          <p:cNvSpPr>
            <a:spLocks noGrp="1"/>
          </p:cNvSpPr>
          <p:nvPr>
            <p:ph type="dt" sz="half" idx="10"/>
          </p:nvPr>
        </p:nvSpPr>
        <p:spPr/>
        <p:txBody>
          <a:bodyPr/>
          <a:lstStyle/>
          <a:p>
            <a:fld id="{3B574967-2397-824F-8A23-1CB1C020F37F}" type="datetimeFigureOut">
              <a:rPr lang="en-US" smtClean="0"/>
              <a:t>1/8/21</a:t>
            </a:fld>
            <a:endParaRPr lang="en-US"/>
          </a:p>
        </p:txBody>
      </p:sp>
      <p:sp>
        <p:nvSpPr>
          <p:cNvPr id="3" name="Footer Placeholder 2">
            <a:extLst>
              <a:ext uri="{FF2B5EF4-FFF2-40B4-BE49-F238E27FC236}">
                <a16:creationId xmlns:a16="http://schemas.microsoft.com/office/drawing/2014/main" id="{36E9B30E-8C85-D347-BE4F-56891B40D3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3377BC-D042-5544-83D0-7B31A25108B5}"/>
              </a:ext>
            </a:extLst>
          </p:cNvPr>
          <p:cNvSpPr>
            <a:spLocks noGrp="1"/>
          </p:cNvSpPr>
          <p:nvPr>
            <p:ph type="sldNum" sz="quarter" idx="12"/>
          </p:nvPr>
        </p:nvSpPr>
        <p:spPr/>
        <p:txBody>
          <a:bodyPr/>
          <a:lstStyle/>
          <a:p>
            <a:fld id="{AB64BAB1-1E03-A94F-A7BB-78C47CEFE713}" type="slidenum">
              <a:rPr lang="en-US" smtClean="0"/>
              <a:t>‹#›</a:t>
            </a:fld>
            <a:endParaRPr lang="en-US"/>
          </a:p>
        </p:txBody>
      </p:sp>
    </p:spTree>
    <p:extLst>
      <p:ext uri="{BB962C8B-B14F-4D97-AF65-F5344CB8AC3E}">
        <p14:creationId xmlns:p14="http://schemas.microsoft.com/office/powerpoint/2010/main" val="394492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C443-09FB-C043-BED8-5DC695B15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9DDE8C-46EE-904A-982F-B8D2007082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F07374-0F3E-0C43-AC24-0544E941C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6EEAFF-7E31-D847-9DA7-7F94A57E1430}"/>
              </a:ext>
            </a:extLst>
          </p:cNvPr>
          <p:cNvSpPr>
            <a:spLocks noGrp="1"/>
          </p:cNvSpPr>
          <p:nvPr>
            <p:ph type="dt" sz="half" idx="10"/>
          </p:nvPr>
        </p:nvSpPr>
        <p:spPr/>
        <p:txBody>
          <a:bodyPr/>
          <a:lstStyle/>
          <a:p>
            <a:fld id="{3B574967-2397-824F-8A23-1CB1C020F37F}" type="datetimeFigureOut">
              <a:rPr lang="en-US" smtClean="0"/>
              <a:t>1/8/21</a:t>
            </a:fld>
            <a:endParaRPr lang="en-US"/>
          </a:p>
        </p:txBody>
      </p:sp>
      <p:sp>
        <p:nvSpPr>
          <p:cNvPr id="6" name="Footer Placeholder 5">
            <a:extLst>
              <a:ext uri="{FF2B5EF4-FFF2-40B4-BE49-F238E27FC236}">
                <a16:creationId xmlns:a16="http://schemas.microsoft.com/office/drawing/2014/main" id="{8310EB44-AA58-C348-926A-4F28532F52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DE8F0C-2223-0246-A8D2-65F4D4E31070}"/>
              </a:ext>
            </a:extLst>
          </p:cNvPr>
          <p:cNvSpPr>
            <a:spLocks noGrp="1"/>
          </p:cNvSpPr>
          <p:nvPr>
            <p:ph type="sldNum" sz="quarter" idx="12"/>
          </p:nvPr>
        </p:nvSpPr>
        <p:spPr/>
        <p:txBody>
          <a:bodyPr/>
          <a:lstStyle/>
          <a:p>
            <a:fld id="{AB64BAB1-1E03-A94F-A7BB-78C47CEFE713}" type="slidenum">
              <a:rPr lang="en-US" smtClean="0"/>
              <a:t>‹#›</a:t>
            </a:fld>
            <a:endParaRPr lang="en-US"/>
          </a:p>
        </p:txBody>
      </p:sp>
    </p:spTree>
    <p:extLst>
      <p:ext uri="{BB962C8B-B14F-4D97-AF65-F5344CB8AC3E}">
        <p14:creationId xmlns:p14="http://schemas.microsoft.com/office/powerpoint/2010/main" val="193715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1B4D1-8A36-894B-98CD-B93A82124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0A12CB-6B2F-074A-A471-447976C397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020F33-6615-7041-81EA-A9B46CBE0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FD2746-D524-3F4F-A2CC-A3AE50678192}"/>
              </a:ext>
            </a:extLst>
          </p:cNvPr>
          <p:cNvSpPr>
            <a:spLocks noGrp="1"/>
          </p:cNvSpPr>
          <p:nvPr>
            <p:ph type="dt" sz="half" idx="10"/>
          </p:nvPr>
        </p:nvSpPr>
        <p:spPr/>
        <p:txBody>
          <a:bodyPr/>
          <a:lstStyle/>
          <a:p>
            <a:fld id="{3B574967-2397-824F-8A23-1CB1C020F37F}" type="datetimeFigureOut">
              <a:rPr lang="en-US" smtClean="0"/>
              <a:t>1/8/21</a:t>
            </a:fld>
            <a:endParaRPr lang="en-US"/>
          </a:p>
        </p:txBody>
      </p:sp>
      <p:sp>
        <p:nvSpPr>
          <p:cNvPr id="6" name="Footer Placeholder 5">
            <a:extLst>
              <a:ext uri="{FF2B5EF4-FFF2-40B4-BE49-F238E27FC236}">
                <a16:creationId xmlns:a16="http://schemas.microsoft.com/office/drawing/2014/main" id="{128E9FCA-185B-E148-BBC9-3985A79C0F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FB3BB9-7AEF-A848-B11F-145A376AC5ED}"/>
              </a:ext>
            </a:extLst>
          </p:cNvPr>
          <p:cNvSpPr>
            <a:spLocks noGrp="1"/>
          </p:cNvSpPr>
          <p:nvPr>
            <p:ph type="sldNum" sz="quarter" idx="12"/>
          </p:nvPr>
        </p:nvSpPr>
        <p:spPr/>
        <p:txBody>
          <a:bodyPr/>
          <a:lstStyle/>
          <a:p>
            <a:fld id="{AB64BAB1-1E03-A94F-A7BB-78C47CEFE713}" type="slidenum">
              <a:rPr lang="en-US" smtClean="0"/>
              <a:t>‹#›</a:t>
            </a:fld>
            <a:endParaRPr lang="en-US"/>
          </a:p>
        </p:txBody>
      </p:sp>
    </p:spTree>
    <p:extLst>
      <p:ext uri="{BB962C8B-B14F-4D97-AF65-F5344CB8AC3E}">
        <p14:creationId xmlns:p14="http://schemas.microsoft.com/office/powerpoint/2010/main" val="377201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1D96CA-3D59-2F45-A1D0-55F9102552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0E16C9-C530-CC4E-9268-F427D5FF88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98DB27-6EF4-CB4F-9407-6D3EE421EC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74967-2397-824F-8A23-1CB1C020F37F}" type="datetimeFigureOut">
              <a:rPr lang="en-US" smtClean="0"/>
              <a:t>1/8/21</a:t>
            </a:fld>
            <a:endParaRPr lang="en-US"/>
          </a:p>
        </p:txBody>
      </p:sp>
      <p:sp>
        <p:nvSpPr>
          <p:cNvPr id="5" name="Footer Placeholder 4">
            <a:extLst>
              <a:ext uri="{FF2B5EF4-FFF2-40B4-BE49-F238E27FC236}">
                <a16:creationId xmlns:a16="http://schemas.microsoft.com/office/drawing/2014/main" id="{572FF23C-DC20-7F47-81C8-8FC7B37A37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F33C9C-E57B-E84B-9B3B-0CEA36DCA0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4BAB1-1E03-A94F-A7BB-78C47CEFE713}" type="slidenum">
              <a:rPr lang="en-US" smtClean="0"/>
              <a:t>‹#›</a:t>
            </a:fld>
            <a:endParaRPr lang="en-US"/>
          </a:p>
        </p:txBody>
      </p:sp>
    </p:spTree>
    <p:extLst>
      <p:ext uri="{BB962C8B-B14F-4D97-AF65-F5344CB8AC3E}">
        <p14:creationId xmlns:p14="http://schemas.microsoft.com/office/powerpoint/2010/main" val="3140116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y1AQgyhAvFQ"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bbc.co.uk/bitesize/clips/zvftsbk"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29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DCCD7-9620-BA4D-B791-F041EBF650D2}"/>
              </a:ext>
            </a:extLst>
          </p:cNvPr>
          <p:cNvSpPr>
            <a:spLocks noGrp="1"/>
          </p:cNvSpPr>
          <p:nvPr>
            <p:ph type="ctrTitle"/>
          </p:nvPr>
        </p:nvSpPr>
        <p:spPr>
          <a:xfrm>
            <a:off x="1557867" y="338667"/>
            <a:ext cx="9144000" cy="1088496"/>
          </a:xfrm>
        </p:spPr>
        <p:txBody>
          <a:bodyPr>
            <a:normAutofit/>
          </a:bodyPr>
          <a:lstStyle/>
          <a:p>
            <a:r>
              <a:rPr lang="en-US" sz="4800" u="sng" dirty="0"/>
              <a:t>Friday 8</a:t>
            </a:r>
            <a:r>
              <a:rPr lang="en-US" sz="4800" u="sng" baseline="30000" dirty="0"/>
              <a:t>th</a:t>
            </a:r>
            <a:r>
              <a:rPr lang="en-US" sz="4800" u="sng" dirty="0"/>
              <a:t> January 2021</a:t>
            </a:r>
          </a:p>
        </p:txBody>
      </p:sp>
      <p:sp>
        <p:nvSpPr>
          <p:cNvPr id="3" name="Subtitle 2">
            <a:extLst>
              <a:ext uri="{FF2B5EF4-FFF2-40B4-BE49-F238E27FC236}">
                <a16:creationId xmlns:a16="http://schemas.microsoft.com/office/drawing/2014/main" id="{4A1E98CD-3DBC-304E-A4C3-38BF8B9F0127}"/>
              </a:ext>
            </a:extLst>
          </p:cNvPr>
          <p:cNvSpPr>
            <a:spLocks noGrp="1"/>
          </p:cNvSpPr>
          <p:nvPr>
            <p:ph type="subTitle" idx="1"/>
          </p:nvPr>
        </p:nvSpPr>
        <p:spPr>
          <a:xfrm>
            <a:off x="1574801" y="1722438"/>
            <a:ext cx="9144000" cy="614362"/>
          </a:xfrm>
        </p:spPr>
        <p:txBody>
          <a:bodyPr/>
          <a:lstStyle/>
          <a:p>
            <a:r>
              <a:rPr lang="en-US" u="sng" dirty="0"/>
              <a:t>Retelling the story of ‘Fox’.</a:t>
            </a:r>
          </a:p>
        </p:txBody>
      </p:sp>
      <p:sp>
        <p:nvSpPr>
          <p:cNvPr id="4" name="Subtitle 2">
            <a:extLst>
              <a:ext uri="{FF2B5EF4-FFF2-40B4-BE49-F238E27FC236}">
                <a16:creationId xmlns:a16="http://schemas.microsoft.com/office/drawing/2014/main" id="{0EBE3748-9E5F-5542-8F54-A3BF6B171C1A}"/>
              </a:ext>
            </a:extLst>
          </p:cNvPr>
          <p:cNvSpPr txBox="1">
            <a:spLocks/>
          </p:cNvSpPr>
          <p:nvPr/>
        </p:nvSpPr>
        <p:spPr>
          <a:xfrm>
            <a:off x="304801" y="5053541"/>
            <a:ext cx="11887199" cy="256645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If you would like to listen or read  the story ‘Fox’ again, you can listen to it by using the link below. The link will work if you begin the PowerPoint presentation. </a:t>
            </a:r>
          </a:p>
          <a:p>
            <a:r>
              <a:rPr lang="en-US" b="1" dirty="0"/>
              <a:t>Please ask an adult before clicking on any links. </a:t>
            </a:r>
          </a:p>
          <a:p>
            <a:pPr algn="l"/>
            <a:r>
              <a:rPr lang="en-US" dirty="0">
                <a:hlinkClick r:id="rId2"/>
              </a:rPr>
              <a:t>https://www.youtube.com/watch?v=y1AQgyhAvFQ</a:t>
            </a:r>
            <a:endParaRPr lang="en-US" dirty="0"/>
          </a:p>
          <a:p>
            <a:pPr algn="l"/>
            <a:endParaRPr lang="en-US" dirty="0"/>
          </a:p>
          <a:p>
            <a:pPr algn="l"/>
            <a:r>
              <a:rPr lang="en-US" dirty="0"/>
              <a:t> </a:t>
            </a:r>
          </a:p>
        </p:txBody>
      </p:sp>
      <p:pic>
        <p:nvPicPr>
          <p:cNvPr id="5" name="Picture 4">
            <a:extLst>
              <a:ext uri="{FF2B5EF4-FFF2-40B4-BE49-F238E27FC236}">
                <a16:creationId xmlns:a16="http://schemas.microsoft.com/office/drawing/2014/main" id="{4A571BD1-1BAE-5E4C-B4BC-4E42E55AD63F}"/>
              </a:ext>
            </a:extLst>
          </p:cNvPr>
          <p:cNvPicPr>
            <a:picLocks noChangeAspect="1"/>
          </p:cNvPicPr>
          <p:nvPr/>
        </p:nvPicPr>
        <p:blipFill>
          <a:blip r:embed="rId3"/>
          <a:stretch>
            <a:fillRect/>
          </a:stretch>
        </p:blipFill>
        <p:spPr>
          <a:xfrm>
            <a:off x="4714525" y="2218267"/>
            <a:ext cx="2864552" cy="2671093"/>
          </a:xfrm>
          <a:prstGeom prst="rect">
            <a:avLst/>
          </a:prstGeom>
        </p:spPr>
      </p:pic>
    </p:spTree>
    <p:extLst>
      <p:ext uri="{BB962C8B-B14F-4D97-AF65-F5344CB8AC3E}">
        <p14:creationId xmlns:p14="http://schemas.microsoft.com/office/powerpoint/2010/main" val="254588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29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DCCD7-9620-BA4D-B791-F041EBF650D2}"/>
              </a:ext>
            </a:extLst>
          </p:cNvPr>
          <p:cNvSpPr>
            <a:spLocks noGrp="1"/>
          </p:cNvSpPr>
          <p:nvPr>
            <p:ph type="ctrTitle"/>
          </p:nvPr>
        </p:nvSpPr>
        <p:spPr>
          <a:xfrm>
            <a:off x="-1016000" y="7604"/>
            <a:ext cx="9144000" cy="1088496"/>
          </a:xfrm>
        </p:spPr>
        <p:txBody>
          <a:bodyPr>
            <a:normAutofit/>
          </a:bodyPr>
          <a:lstStyle/>
          <a:p>
            <a:r>
              <a:rPr lang="en-US" sz="4800" u="sng" dirty="0"/>
              <a:t>Friday 8</a:t>
            </a:r>
            <a:r>
              <a:rPr lang="en-US" sz="4800" u="sng" baseline="30000" dirty="0"/>
              <a:t>th</a:t>
            </a:r>
            <a:r>
              <a:rPr lang="en-US" sz="4800" u="sng" dirty="0"/>
              <a:t> January 2021</a:t>
            </a:r>
          </a:p>
        </p:txBody>
      </p:sp>
      <p:sp>
        <p:nvSpPr>
          <p:cNvPr id="8" name="Subtitle 2">
            <a:extLst>
              <a:ext uri="{FF2B5EF4-FFF2-40B4-BE49-F238E27FC236}">
                <a16:creationId xmlns:a16="http://schemas.microsoft.com/office/drawing/2014/main" id="{363BC85B-AEC7-3A44-8423-B24449F266A9}"/>
              </a:ext>
            </a:extLst>
          </p:cNvPr>
          <p:cNvSpPr txBox="1">
            <a:spLocks/>
          </p:cNvSpPr>
          <p:nvPr/>
        </p:nvSpPr>
        <p:spPr>
          <a:xfrm>
            <a:off x="490539" y="1293283"/>
            <a:ext cx="11887199" cy="25664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We already have our sentences that we wrote on Wednesday. </a:t>
            </a:r>
          </a:p>
          <a:p>
            <a:pPr algn="l"/>
            <a:r>
              <a:rPr lang="en-US" dirty="0"/>
              <a:t>We focused on using the correct punctuation when writing direct speech. </a:t>
            </a:r>
          </a:p>
          <a:p>
            <a:pPr algn="l"/>
            <a:r>
              <a:rPr lang="en-US" dirty="0"/>
              <a:t> </a:t>
            </a:r>
          </a:p>
        </p:txBody>
      </p:sp>
      <p:sp>
        <p:nvSpPr>
          <p:cNvPr id="9" name="Subtitle 2">
            <a:extLst>
              <a:ext uri="{FF2B5EF4-FFF2-40B4-BE49-F238E27FC236}">
                <a16:creationId xmlns:a16="http://schemas.microsoft.com/office/drawing/2014/main" id="{EB508542-4E79-FD48-B1DB-F06D2AF74702}"/>
              </a:ext>
            </a:extLst>
          </p:cNvPr>
          <p:cNvSpPr txBox="1">
            <a:spLocks/>
          </p:cNvSpPr>
          <p:nvPr/>
        </p:nvSpPr>
        <p:spPr>
          <a:xfrm>
            <a:off x="304801" y="2714625"/>
            <a:ext cx="11887199" cy="41433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dirty="0">
                <a:solidFill>
                  <a:srgbClr val="FF0000"/>
                </a:solidFill>
              </a:rPr>
              <a:t>“</a:t>
            </a:r>
            <a:r>
              <a:rPr lang="en-US" sz="4400" dirty="0">
                <a:solidFill>
                  <a:srgbClr val="FF40FF"/>
                </a:solidFill>
              </a:rPr>
              <a:t>W</a:t>
            </a:r>
            <a:r>
              <a:rPr lang="en-US" sz="4400" dirty="0"/>
              <a:t>hat is that</a:t>
            </a:r>
            <a:r>
              <a:rPr lang="en-US" sz="4400" dirty="0">
                <a:solidFill>
                  <a:srgbClr val="0070C0"/>
                </a:solidFill>
              </a:rPr>
              <a:t>?</a:t>
            </a:r>
            <a:r>
              <a:rPr lang="en-US" sz="4400" dirty="0">
                <a:solidFill>
                  <a:srgbClr val="FF0000"/>
                </a:solidFill>
              </a:rPr>
              <a:t>”</a:t>
            </a:r>
            <a:r>
              <a:rPr lang="en-US" sz="4400" dirty="0"/>
              <a:t> asked </a:t>
            </a:r>
            <a:r>
              <a:rPr lang="en-US" sz="4400" dirty="0">
                <a:solidFill>
                  <a:srgbClr val="FF40FF"/>
                </a:solidFill>
              </a:rPr>
              <a:t>F</a:t>
            </a:r>
            <a:r>
              <a:rPr lang="en-US" sz="4400" dirty="0"/>
              <a:t>ox</a:t>
            </a:r>
            <a:r>
              <a:rPr lang="en-US" sz="4400" dirty="0">
                <a:solidFill>
                  <a:srgbClr val="00B050"/>
                </a:solidFill>
              </a:rPr>
              <a:t>. </a:t>
            </a:r>
          </a:p>
          <a:p>
            <a:pPr algn="l"/>
            <a:endParaRPr lang="en-US" sz="3600" dirty="0"/>
          </a:p>
          <a:p>
            <a:pPr algn="l"/>
            <a:r>
              <a:rPr lang="en-US" sz="4400" dirty="0">
                <a:solidFill>
                  <a:srgbClr val="FF0000"/>
                </a:solidFill>
              </a:rPr>
              <a:t>“</a:t>
            </a:r>
            <a:r>
              <a:rPr lang="en-US" sz="4400" dirty="0">
                <a:solidFill>
                  <a:srgbClr val="FF40FF"/>
                </a:solidFill>
              </a:rPr>
              <a:t>L</a:t>
            </a:r>
            <a:r>
              <a:rPr lang="en-US" sz="4400" dirty="0"/>
              <a:t>ook at our reflection</a:t>
            </a:r>
            <a:r>
              <a:rPr lang="en-US" sz="4400" dirty="0">
                <a:solidFill>
                  <a:srgbClr val="0070C0"/>
                </a:solidFill>
              </a:rPr>
              <a:t>!</a:t>
            </a:r>
            <a:r>
              <a:rPr lang="en-US" sz="4400" dirty="0">
                <a:solidFill>
                  <a:srgbClr val="FF0000"/>
                </a:solidFill>
              </a:rPr>
              <a:t>”</a:t>
            </a:r>
            <a:r>
              <a:rPr lang="en-US" sz="4400" dirty="0"/>
              <a:t> </a:t>
            </a:r>
            <a:r>
              <a:rPr lang="en-US" sz="4400" dirty="0">
                <a:solidFill>
                  <a:srgbClr val="FF40FF"/>
                </a:solidFill>
              </a:rPr>
              <a:t>F</a:t>
            </a:r>
            <a:r>
              <a:rPr lang="en-US" sz="4400" dirty="0"/>
              <a:t>ox shouted</a:t>
            </a:r>
            <a:r>
              <a:rPr lang="en-US" sz="4400" dirty="0">
                <a:solidFill>
                  <a:srgbClr val="00B050"/>
                </a:solidFill>
              </a:rPr>
              <a:t>.</a:t>
            </a:r>
            <a:r>
              <a:rPr lang="en-US" sz="4400" dirty="0"/>
              <a:t> </a:t>
            </a:r>
          </a:p>
          <a:p>
            <a:pPr algn="l"/>
            <a:endParaRPr lang="en-US" sz="4400" dirty="0"/>
          </a:p>
          <a:p>
            <a:pPr algn="l"/>
            <a:r>
              <a:rPr lang="en-US" sz="4400" dirty="0">
                <a:solidFill>
                  <a:srgbClr val="FF0000"/>
                </a:solidFill>
              </a:rPr>
              <a:t>“</a:t>
            </a:r>
            <a:r>
              <a:rPr lang="en-US" sz="4400" dirty="0">
                <a:solidFill>
                  <a:srgbClr val="FF40FF"/>
                </a:solidFill>
              </a:rPr>
              <a:t>I</a:t>
            </a:r>
            <a:r>
              <a:rPr lang="en-US" sz="4400" dirty="0"/>
              <a:t> am flying again</a:t>
            </a:r>
            <a:r>
              <a:rPr lang="en-US" sz="4400" dirty="0">
                <a:solidFill>
                  <a:srgbClr val="0070C0"/>
                </a:solidFill>
              </a:rPr>
              <a:t>,</a:t>
            </a:r>
            <a:r>
              <a:rPr lang="en-US" sz="4400" dirty="0">
                <a:solidFill>
                  <a:srgbClr val="FF0000"/>
                </a:solidFill>
              </a:rPr>
              <a:t>”</a:t>
            </a:r>
            <a:r>
              <a:rPr lang="en-US" sz="4400" dirty="0"/>
              <a:t> cried </a:t>
            </a:r>
            <a:r>
              <a:rPr lang="en-US" sz="4400" dirty="0">
                <a:solidFill>
                  <a:srgbClr val="FF40FF"/>
                </a:solidFill>
              </a:rPr>
              <a:t>M</a:t>
            </a:r>
            <a:r>
              <a:rPr lang="en-US" sz="4400" dirty="0"/>
              <a:t>agpie</a:t>
            </a:r>
            <a:r>
              <a:rPr lang="en-US" sz="4400" dirty="0">
                <a:solidFill>
                  <a:srgbClr val="00B050"/>
                </a:solidFill>
              </a:rPr>
              <a:t>.</a:t>
            </a:r>
          </a:p>
          <a:p>
            <a:pPr algn="l"/>
            <a:r>
              <a:rPr lang="en-US" sz="2800" dirty="0"/>
              <a:t> </a:t>
            </a:r>
          </a:p>
        </p:txBody>
      </p:sp>
    </p:spTree>
    <p:extLst>
      <p:ext uri="{BB962C8B-B14F-4D97-AF65-F5344CB8AC3E}">
        <p14:creationId xmlns:p14="http://schemas.microsoft.com/office/powerpoint/2010/main" val="527190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29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DCCD7-9620-BA4D-B791-F041EBF650D2}"/>
              </a:ext>
            </a:extLst>
          </p:cNvPr>
          <p:cNvSpPr>
            <a:spLocks noGrp="1"/>
          </p:cNvSpPr>
          <p:nvPr>
            <p:ph type="ctrTitle"/>
          </p:nvPr>
        </p:nvSpPr>
        <p:spPr>
          <a:xfrm>
            <a:off x="-1016000" y="7604"/>
            <a:ext cx="9144000" cy="1088496"/>
          </a:xfrm>
        </p:spPr>
        <p:txBody>
          <a:bodyPr>
            <a:normAutofit/>
          </a:bodyPr>
          <a:lstStyle/>
          <a:p>
            <a:r>
              <a:rPr lang="en-US" sz="4800" u="sng" dirty="0"/>
              <a:t>Friday 8</a:t>
            </a:r>
            <a:r>
              <a:rPr lang="en-US" sz="4800" u="sng" baseline="30000" dirty="0"/>
              <a:t>th</a:t>
            </a:r>
            <a:r>
              <a:rPr lang="en-US" sz="4800" u="sng" dirty="0"/>
              <a:t> January 2021</a:t>
            </a:r>
          </a:p>
        </p:txBody>
      </p:sp>
      <p:sp>
        <p:nvSpPr>
          <p:cNvPr id="5" name="Title 1">
            <a:extLst>
              <a:ext uri="{FF2B5EF4-FFF2-40B4-BE49-F238E27FC236}">
                <a16:creationId xmlns:a16="http://schemas.microsoft.com/office/drawing/2014/main" id="{AE868BC0-3720-EC4F-8ABC-0E1EDEDE6927}"/>
              </a:ext>
            </a:extLst>
          </p:cNvPr>
          <p:cNvSpPr txBox="1">
            <a:spLocks/>
          </p:cNvSpPr>
          <p:nvPr/>
        </p:nvSpPr>
        <p:spPr>
          <a:xfrm>
            <a:off x="-1016000" y="1096100"/>
            <a:ext cx="9144000" cy="1088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u="sng" dirty="0"/>
              <a:t>Planning Stage</a:t>
            </a:r>
          </a:p>
        </p:txBody>
      </p:sp>
      <p:pic>
        <p:nvPicPr>
          <p:cNvPr id="6" name="Picture 5">
            <a:extLst>
              <a:ext uri="{FF2B5EF4-FFF2-40B4-BE49-F238E27FC236}">
                <a16:creationId xmlns:a16="http://schemas.microsoft.com/office/drawing/2014/main" id="{00FA3B7D-19B0-624B-8075-83BD4BED5F87}"/>
              </a:ext>
            </a:extLst>
          </p:cNvPr>
          <p:cNvPicPr/>
          <p:nvPr/>
        </p:nvPicPr>
        <p:blipFill>
          <a:blip r:embed="rId2" cstate="print">
            <a:extLst>
              <a:ext uri="{28A0092B-C50C-407E-A947-70E740481C1C}">
                <a14:useLocalDpi xmlns:a14="http://schemas.microsoft.com/office/drawing/2010/main" val="0"/>
              </a:ext>
            </a:extLst>
          </a:blip>
          <a:stretch>
            <a:fillRect/>
          </a:stretch>
        </p:blipFill>
        <p:spPr>
          <a:xfrm rot="16200000">
            <a:off x="491094" y="2005541"/>
            <a:ext cx="3202518" cy="3826934"/>
          </a:xfrm>
          <a:prstGeom prst="rect">
            <a:avLst/>
          </a:prstGeom>
        </p:spPr>
      </p:pic>
      <p:pic>
        <p:nvPicPr>
          <p:cNvPr id="7" name="Picture 6">
            <a:extLst>
              <a:ext uri="{FF2B5EF4-FFF2-40B4-BE49-F238E27FC236}">
                <a16:creationId xmlns:a16="http://schemas.microsoft.com/office/drawing/2014/main" id="{E8BD6971-4D24-4840-993D-5E7849F45B9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52436" y="2317748"/>
            <a:ext cx="3604631" cy="3202519"/>
          </a:xfrm>
          <a:prstGeom prst="rect">
            <a:avLst/>
          </a:prstGeom>
        </p:spPr>
      </p:pic>
      <p:pic>
        <p:nvPicPr>
          <p:cNvPr id="10" name="Picture 9">
            <a:extLst>
              <a:ext uri="{FF2B5EF4-FFF2-40B4-BE49-F238E27FC236}">
                <a16:creationId xmlns:a16="http://schemas.microsoft.com/office/drawing/2014/main" id="{EBF8797A-EA1E-3047-8919-7C4A4A05D75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103682" y="2317748"/>
            <a:ext cx="4078768" cy="3202519"/>
          </a:xfrm>
          <a:prstGeom prst="rect">
            <a:avLst/>
          </a:prstGeom>
        </p:spPr>
      </p:pic>
      <p:grpSp>
        <p:nvGrpSpPr>
          <p:cNvPr id="11" name="Group 10">
            <a:extLst>
              <a:ext uri="{FF2B5EF4-FFF2-40B4-BE49-F238E27FC236}">
                <a16:creationId xmlns:a16="http://schemas.microsoft.com/office/drawing/2014/main" id="{47268038-C1FB-4342-9E1C-26E85DA86587}"/>
              </a:ext>
            </a:extLst>
          </p:cNvPr>
          <p:cNvGrpSpPr/>
          <p:nvPr/>
        </p:nvGrpSpPr>
        <p:grpSpPr>
          <a:xfrm>
            <a:off x="7109365" y="515427"/>
            <a:ext cx="2697668" cy="1200150"/>
            <a:chOff x="7152228" y="326448"/>
            <a:chExt cx="2697668" cy="1200150"/>
          </a:xfrm>
        </p:grpSpPr>
        <p:sp>
          <p:nvSpPr>
            <p:cNvPr id="3" name="Rounded Rectangular Callout 2">
              <a:extLst>
                <a:ext uri="{FF2B5EF4-FFF2-40B4-BE49-F238E27FC236}">
                  <a16:creationId xmlns:a16="http://schemas.microsoft.com/office/drawing/2014/main" id="{A55141A6-402B-244A-A08D-EAFAE2AEFA8B}"/>
                </a:ext>
              </a:extLst>
            </p:cNvPr>
            <p:cNvSpPr/>
            <p:nvPr/>
          </p:nvSpPr>
          <p:spPr>
            <a:xfrm>
              <a:off x="7152228" y="326448"/>
              <a:ext cx="2697668" cy="1200150"/>
            </a:xfrm>
            <a:prstGeom prst="wedgeRoundRectCallout">
              <a:avLst>
                <a:gd name="adj1" fmla="val -35133"/>
                <a:gd name="adj2" fmla="val 81548"/>
                <a:gd name="adj3" fmla="val 16667"/>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782FEA0E-A073-1247-BE39-F55120BDE876}"/>
                </a:ext>
              </a:extLst>
            </p:cNvPr>
            <p:cNvSpPr txBox="1"/>
            <p:nvPr/>
          </p:nvSpPr>
          <p:spPr>
            <a:xfrm>
              <a:off x="7258050" y="551852"/>
              <a:ext cx="2486025" cy="646331"/>
            </a:xfrm>
            <a:prstGeom prst="rect">
              <a:avLst/>
            </a:prstGeom>
            <a:noFill/>
          </p:spPr>
          <p:txBody>
            <a:bodyPr wrap="square" rtlCol="0">
              <a:spAutoFit/>
            </a:bodyPr>
            <a:lstStyle/>
            <a:p>
              <a:r>
                <a:rPr lang="en-US" dirty="0"/>
                <a:t>How do the characters feel?</a:t>
              </a:r>
            </a:p>
          </p:txBody>
        </p:sp>
      </p:grpSp>
      <p:grpSp>
        <p:nvGrpSpPr>
          <p:cNvPr id="13" name="Group 12">
            <a:extLst>
              <a:ext uri="{FF2B5EF4-FFF2-40B4-BE49-F238E27FC236}">
                <a16:creationId xmlns:a16="http://schemas.microsoft.com/office/drawing/2014/main" id="{4325F27E-B966-D647-A608-2918426F15B2}"/>
              </a:ext>
            </a:extLst>
          </p:cNvPr>
          <p:cNvGrpSpPr/>
          <p:nvPr/>
        </p:nvGrpSpPr>
        <p:grpSpPr>
          <a:xfrm>
            <a:off x="2092353" y="5619654"/>
            <a:ext cx="2697668" cy="1200150"/>
            <a:chOff x="6567498" y="840995"/>
            <a:chExt cx="2697668" cy="1200150"/>
          </a:xfrm>
        </p:grpSpPr>
        <p:sp>
          <p:nvSpPr>
            <p:cNvPr id="14" name="Rounded Rectangular Callout 13">
              <a:extLst>
                <a:ext uri="{FF2B5EF4-FFF2-40B4-BE49-F238E27FC236}">
                  <a16:creationId xmlns:a16="http://schemas.microsoft.com/office/drawing/2014/main" id="{B8AC8869-8A5F-1B40-AC87-616D30EBA209}"/>
                </a:ext>
              </a:extLst>
            </p:cNvPr>
            <p:cNvSpPr/>
            <p:nvPr/>
          </p:nvSpPr>
          <p:spPr>
            <a:xfrm>
              <a:off x="6567498" y="840995"/>
              <a:ext cx="2697668" cy="1200150"/>
            </a:xfrm>
            <a:prstGeom prst="wedgeRoundRectCallout">
              <a:avLst>
                <a:gd name="adj1" fmla="val -35663"/>
                <a:gd name="adj2" fmla="val -82738"/>
                <a:gd name="adj3" fmla="val 16667"/>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925FEABE-7D54-FD40-96A7-3832327FBC85}"/>
                </a:ext>
              </a:extLst>
            </p:cNvPr>
            <p:cNvSpPr txBox="1"/>
            <p:nvPr/>
          </p:nvSpPr>
          <p:spPr>
            <a:xfrm>
              <a:off x="6673319" y="994764"/>
              <a:ext cx="2486025" cy="646331"/>
            </a:xfrm>
            <a:prstGeom prst="rect">
              <a:avLst/>
            </a:prstGeom>
            <a:noFill/>
          </p:spPr>
          <p:txBody>
            <a:bodyPr wrap="square" rtlCol="0">
              <a:spAutoFit/>
            </a:bodyPr>
            <a:lstStyle/>
            <a:p>
              <a:r>
                <a:rPr lang="en-US" dirty="0"/>
                <a:t>What is happening in the story?</a:t>
              </a:r>
            </a:p>
          </p:txBody>
        </p:sp>
      </p:grpSp>
      <p:grpSp>
        <p:nvGrpSpPr>
          <p:cNvPr id="16" name="Group 15">
            <a:extLst>
              <a:ext uri="{FF2B5EF4-FFF2-40B4-BE49-F238E27FC236}">
                <a16:creationId xmlns:a16="http://schemas.microsoft.com/office/drawing/2014/main" id="{D781FB41-CA2E-F149-8B60-2F69DF26F74F}"/>
              </a:ext>
            </a:extLst>
          </p:cNvPr>
          <p:cNvGrpSpPr/>
          <p:nvPr/>
        </p:nvGrpSpPr>
        <p:grpSpPr>
          <a:xfrm>
            <a:off x="7003544" y="5522363"/>
            <a:ext cx="2697668" cy="1200150"/>
            <a:chOff x="6567498" y="790741"/>
            <a:chExt cx="2697668" cy="1200150"/>
          </a:xfrm>
        </p:grpSpPr>
        <p:sp>
          <p:nvSpPr>
            <p:cNvPr id="17" name="Rounded Rectangular Callout 16">
              <a:extLst>
                <a:ext uri="{FF2B5EF4-FFF2-40B4-BE49-F238E27FC236}">
                  <a16:creationId xmlns:a16="http://schemas.microsoft.com/office/drawing/2014/main" id="{3E9D485A-F9CB-1841-B650-517F2DFB397E}"/>
                </a:ext>
              </a:extLst>
            </p:cNvPr>
            <p:cNvSpPr/>
            <p:nvPr/>
          </p:nvSpPr>
          <p:spPr>
            <a:xfrm>
              <a:off x="6567498" y="790741"/>
              <a:ext cx="2697668" cy="1200150"/>
            </a:xfrm>
            <a:prstGeom prst="wedgeRoundRectCallout">
              <a:avLst>
                <a:gd name="adj1" fmla="val 24185"/>
                <a:gd name="adj2" fmla="val -73214"/>
                <a:gd name="adj3" fmla="val 16667"/>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28742CD6-7C24-BF47-AD38-1C8B1AC125E4}"/>
                </a:ext>
              </a:extLst>
            </p:cNvPr>
            <p:cNvSpPr txBox="1"/>
            <p:nvPr/>
          </p:nvSpPr>
          <p:spPr>
            <a:xfrm>
              <a:off x="6673319" y="994764"/>
              <a:ext cx="2486025" cy="923330"/>
            </a:xfrm>
            <a:prstGeom prst="rect">
              <a:avLst/>
            </a:prstGeom>
            <a:noFill/>
          </p:spPr>
          <p:txBody>
            <a:bodyPr wrap="square" rtlCol="0">
              <a:spAutoFit/>
            </a:bodyPr>
            <a:lstStyle/>
            <a:p>
              <a:r>
                <a:rPr lang="en-US" dirty="0"/>
                <a:t>Where are they going?</a:t>
              </a:r>
            </a:p>
            <a:p>
              <a:r>
                <a:rPr lang="en-US" dirty="0"/>
                <a:t>What can they see?</a:t>
              </a:r>
            </a:p>
            <a:p>
              <a:r>
                <a:rPr lang="en-US" dirty="0"/>
                <a:t>What is around them?</a:t>
              </a:r>
            </a:p>
          </p:txBody>
        </p:sp>
      </p:grpSp>
    </p:spTree>
    <p:extLst>
      <p:ext uri="{BB962C8B-B14F-4D97-AF65-F5344CB8AC3E}">
        <p14:creationId xmlns:p14="http://schemas.microsoft.com/office/powerpoint/2010/main" val="710272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29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E868BC0-3720-EC4F-8ABC-0E1EDEDE6927}"/>
              </a:ext>
            </a:extLst>
          </p:cNvPr>
          <p:cNvSpPr txBox="1">
            <a:spLocks/>
          </p:cNvSpPr>
          <p:nvPr/>
        </p:nvSpPr>
        <p:spPr>
          <a:xfrm>
            <a:off x="-2479647" y="-360166"/>
            <a:ext cx="9144000" cy="1088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u="sng" dirty="0"/>
              <a:t>Planning Stage</a:t>
            </a:r>
          </a:p>
        </p:txBody>
      </p:sp>
      <p:pic>
        <p:nvPicPr>
          <p:cNvPr id="6" name="Picture 5">
            <a:extLst>
              <a:ext uri="{FF2B5EF4-FFF2-40B4-BE49-F238E27FC236}">
                <a16:creationId xmlns:a16="http://schemas.microsoft.com/office/drawing/2014/main" id="{00FA3B7D-19B0-624B-8075-83BD4BED5F87}"/>
              </a:ext>
            </a:extLst>
          </p:cNvPr>
          <p:cNvPicPr/>
          <p:nvPr/>
        </p:nvPicPr>
        <p:blipFill>
          <a:blip r:embed="rId2" cstate="print">
            <a:extLst>
              <a:ext uri="{28A0092B-C50C-407E-A947-70E740481C1C}">
                <a14:useLocalDpi xmlns:a14="http://schemas.microsoft.com/office/drawing/2010/main" val="0"/>
              </a:ext>
            </a:extLst>
          </a:blip>
          <a:stretch>
            <a:fillRect/>
          </a:stretch>
        </p:blipFill>
        <p:spPr>
          <a:xfrm rot="16200000">
            <a:off x="491095" y="619653"/>
            <a:ext cx="3202518" cy="3826934"/>
          </a:xfrm>
          <a:prstGeom prst="rect">
            <a:avLst/>
          </a:prstGeom>
        </p:spPr>
      </p:pic>
      <p:pic>
        <p:nvPicPr>
          <p:cNvPr id="7" name="Picture 6">
            <a:extLst>
              <a:ext uri="{FF2B5EF4-FFF2-40B4-BE49-F238E27FC236}">
                <a16:creationId xmlns:a16="http://schemas.microsoft.com/office/drawing/2014/main" id="{E8BD6971-4D24-4840-993D-5E7849F45B9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52436" y="931859"/>
            <a:ext cx="3604631" cy="3202519"/>
          </a:xfrm>
          <a:prstGeom prst="rect">
            <a:avLst/>
          </a:prstGeom>
        </p:spPr>
      </p:pic>
      <p:pic>
        <p:nvPicPr>
          <p:cNvPr id="10" name="Picture 9">
            <a:extLst>
              <a:ext uri="{FF2B5EF4-FFF2-40B4-BE49-F238E27FC236}">
                <a16:creationId xmlns:a16="http://schemas.microsoft.com/office/drawing/2014/main" id="{EBF8797A-EA1E-3047-8919-7C4A4A05D75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103681" y="931858"/>
            <a:ext cx="4078768" cy="3202519"/>
          </a:xfrm>
          <a:prstGeom prst="rect">
            <a:avLst/>
          </a:prstGeom>
        </p:spPr>
      </p:pic>
      <p:sp>
        <p:nvSpPr>
          <p:cNvPr id="8" name="TextBox 7">
            <a:extLst>
              <a:ext uri="{FF2B5EF4-FFF2-40B4-BE49-F238E27FC236}">
                <a16:creationId xmlns:a16="http://schemas.microsoft.com/office/drawing/2014/main" id="{E1EE62A1-80B1-0047-864E-7888171875F3}"/>
              </a:ext>
            </a:extLst>
          </p:cNvPr>
          <p:cNvSpPr txBox="1"/>
          <p:nvPr/>
        </p:nvSpPr>
        <p:spPr>
          <a:xfrm>
            <a:off x="178886" y="4371975"/>
            <a:ext cx="3826936" cy="2308324"/>
          </a:xfrm>
          <a:prstGeom prst="rect">
            <a:avLst/>
          </a:prstGeom>
          <a:noFill/>
          <a:ln>
            <a:solidFill>
              <a:schemeClr val="accent1"/>
            </a:solidFill>
          </a:ln>
        </p:spPr>
        <p:txBody>
          <a:bodyPr wrap="square" rtlCol="0">
            <a:spAutoFit/>
          </a:bodyPr>
          <a:lstStyle/>
          <a:p>
            <a:r>
              <a:rPr lang="en-US" dirty="0"/>
              <a:t>Magpie is sad because she has a broken wing. </a:t>
            </a:r>
          </a:p>
          <a:p>
            <a:endParaRPr lang="en-US" dirty="0"/>
          </a:p>
          <a:p>
            <a:r>
              <a:rPr lang="en-US" dirty="0"/>
              <a:t>Dog tries to help Magpie but she does not want his help. </a:t>
            </a:r>
          </a:p>
          <a:p>
            <a:endParaRPr lang="en-US" dirty="0"/>
          </a:p>
          <a:p>
            <a:r>
              <a:rPr lang="en-US" dirty="0"/>
              <a:t>Magpie turns away from Dog and walks into the shadows of the cave. </a:t>
            </a:r>
          </a:p>
        </p:txBody>
      </p:sp>
      <p:sp>
        <p:nvSpPr>
          <p:cNvPr id="11" name="TextBox 10">
            <a:extLst>
              <a:ext uri="{FF2B5EF4-FFF2-40B4-BE49-F238E27FC236}">
                <a16:creationId xmlns:a16="http://schemas.microsoft.com/office/drawing/2014/main" id="{D737E676-A20F-544A-87BF-2CC6CDAA3460}"/>
              </a:ext>
            </a:extLst>
          </p:cNvPr>
          <p:cNvSpPr txBox="1"/>
          <p:nvPr/>
        </p:nvSpPr>
        <p:spPr>
          <a:xfrm>
            <a:off x="4141283" y="4371975"/>
            <a:ext cx="3826936" cy="2585323"/>
          </a:xfrm>
          <a:prstGeom prst="rect">
            <a:avLst/>
          </a:prstGeom>
          <a:noFill/>
          <a:ln>
            <a:solidFill>
              <a:schemeClr val="accent1"/>
            </a:solidFill>
          </a:ln>
        </p:spPr>
        <p:txBody>
          <a:bodyPr wrap="square" rtlCol="0">
            <a:spAutoFit/>
          </a:bodyPr>
          <a:lstStyle/>
          <a:p>
            <a:r>
              <a:rPr lang="en-US" dirty="0"/>
              <a:t>Dog is waiting for Magpie. </a:t>
            </a:r>
          </a:p>
          <a:p>
            <a:endParaRPr lang="en-US" dirty="0"/>
          </a:p>
          <a:p>
            <a:r>
              <a:rPr lang="en-US" dirty="0"/>
              <a:t>Weeks later, he persuades her to go with him to the river. </a:t>
            </a:r>
          </a:p>
          <a:p>
            <a:endParaRPr lang="en-US" dirty="0"/>
          </a:p>
          <a:p>
            <a:r>
              <a:rPr lang="en-US" dirty="0"/>
              <a:t>They look at their reflection and see a strange creature. </a:t>
            </a:r>
          </a:p>
          <a:p>
            <a:endParaRPr lang="en-US" dirty="0"/>
          </a:p>
          <a:p>
            <a:endParaRPr lang="en-US" dirty="0"/>
          </a:p>
        </p:txBody>
      </p:sp>
      <p:sp>
        <p:nvSpPr>
          <p:cNvPr id="12" name="TextBox 11">
            <a:extLst>
              <a:ext uri="{FF2B5EF4-FFF2-40B4-BE49-F238E27FC236}">
                <a16:creationId xmlns:a16="http://schemas.microsoft.com/office/drawing/2014/main" id="{C45D4E64-28E1-8C41-AB68-9F0D088E6F30}"/>
              </a:ext>
            </a:extLst>
          </p:cNvPr>
          <p:cNvSpPr txBox="1"/>
          <p:nvPr/>
        </p:nvSpPr>
        <p:spPr>
          <a:xfrm>
            <a:off x="8229597" y="4371975"/>
            <a:ext cx="3826936" cy="2308324"/>
          </a:xfrm>
          <a:prstGeom prst="rect">
            <a:avLst/>
          </a:prstGeom>
          <a:noFill/>
          <a:ln>
            <a:solidFill>
              <a:schemeClr val="accent1"/>
            </a:solidFill>
          </a:ln>
        </p:spPr>
        <p:txBody>
          <a:bodyPr wrap="square" rtlCol="0">
            <a:spAutoFit/>
          </a:bodyPr>
          <a:lstStyle/>
          <a:p>
            <a:r>
              <a:rPr lang="en-US" dirty="0"/>
              <a:t>Dog races through the desert with Magpie on his back. </a:t>
            </a:r>
          </a:p>
          <a:p>
            <a:endParaRPr lang="en-US" dirty="0"/>
          </a:p>
          <a:p>
            <a:r>
              <a:rPr lang="en-US" dirty="0"/>
              <a:t>Dog runs as fast as lightning with Magpie on his back. </a:t>
            </a:r>
          </a:p>
          <a:p>
            <a:endParaRPr lang="en-US" dirty="0"/>
          </a:p>
          <a:p>
            <a:r>
              <a:rPr lang="en-US" dirty="0"/>
              <a:t>Magpie feels like she is flying again. </a:t>
            </a:r>
          </a:p>
          <a:p>
            <a:endParaRPr lang="en-US" dirty="0"/>
          </a:p>
        </p:txBody>
      </p:sp>
    </p:spTree>
    <p:extLst>
      <p:ext uri="{BB962C8B-B14F-4D97-AF65-F5344CB8AC3E}">
        <p14:creationId xmlns:p14="http://schemas.microsoft.com/office/powerpoint/2010/main" val="84776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29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E868BC0-3720-EC4F-8ABC-0E1EDEDE6927}"/>
              </a:ext>
            </a:extLst>
          </p:cNvPr>
          <p:cNvSpPr txBox="1">
            <a:spLocks/>
          </p:cNvSpPr>
          <p:nvPr/>
        </p:nvSpPr>
        <p:spPr>
          <a:xfrm>
            <a:off x="-1150909" y="-274441"/>
            <a:ext cx="9144000" cy="1088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u="sng" dirty="0"/>
              <a:t>Writing Stage (WAGOLL)</a:t>
            </a:r>
          </a:p>
        </p:txBody>
      </p:sp>
      <p:sp>
        <p:nvSpPr>
          <p:cNvPr id="9" name="Title 1">
            <a:extLst>
              <a:ext uri="{FF2B5EF4-FFF2-40B4-BE49-F238E27FC236}">
                <a16:creationId xmlns:a16="http://schemas.microsoft.com/office/drawing/2014/main" id="{B573A3C4-FF0D-C541-8662-BE1449032E05}"/>
              </a:ext>
            </a:extLst>
          </p:cNvPr>
          <p:cNvSpPr txBox="1">
            <a:spLocks/>
          </p:cNvSpPr>
          <p:nvPr/>
        </p:nvSpPr>
        <p:spPr>
          <a:xfrm>
            <a:off x="347159" y="1277406"/>
            <a:ext cx="11386581" cy="55805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t>Magpie feels sad because her wing is broken. Dog tries to help her but she turns away. She does not want his help. </a:t>
            </a:r>
            <a:r>
              <a:rPr lang="en-US" sz="3200" dirty="0">
                <a:solidFill>
                  <a:srgbClr val="FF0000"/>
                </a:solidFill>
              </a:rPr>
              <a:t>“I will never again be able to fly,” </a:t>
            </a:r>
            <a:r>
              <a:rPr lang="en-US" sz="3200" dirty="0">
                <a:solidFill>
                  <a:srgbClr val="7030A0"/>
                </a:solidFill>
              </a:rPr>
              <a:t>she sobs. </a:t>
            </a:r>
            <a:r>
              <a:rPr lang="en-US" sz="3200" dirty="0"/>
              <a:t>Magpie turns away from Dog as she slowly steps into the cave and hides within the dark shadows. Days and weeks pass by as Dog waits patiently for Magpie to emerge from the cave. At last, she peers out of the entrance. Silently, Dog stands beside her. </a:t>
            </a:r>
            <a:r>
              <a:rPr lang="en-US" sz="3200" dirty="0">
                <a:solidFill>
                  <a:srgbClr val="FF0000"/>
                </a:solidFill>
              </a:rPr>
              <a:t>“Do you want to see something amazing?” </a:t>
            </a:r>
            <a:r>
              <a:rPr lang="en-US" sz="3200" dirty="0">
                <a:solidFill>
                  <a:srgbClr val="7030A0"/>
                </a:solidFill>
              </a:rPr>
              <a:t>he asks. </a:t>
            </a:r>
            <a:r>
              <a:rPr lang="en-US" sz="3200" dirty="0"/>
              <a:t>Together they walk towards the riverbank. </a:t>
            </a:r>
            <a:r>
              <a:rPr lang="en-US" sz="3200" dirty="0">
                <a:solidFill>
                  <a:srgbClr val="FF0000"/>
                </a:solidFill>
              </a:rPr>
              <a:t>“Look at our reflection!” </a:t>
            </a:r>
            <a:r>
              <a:rPr lang="en-US" sz="3200" dirty="0">
                <a:solidFill>
                  <a:srgbClr val="7030A0"/>
                </a:solidFill>
              </a:rPr>
              <a:t>Fox shouts </a:t>
            </a:r>
            <a:r>
              <a:rPr lang="en-US" sz="3200" dirty="0"/>
              <a:t>as Magpie glances towards  the water and sees a strange creature looking back. She gasps in amazement. </a:t>
            </a:r>
            <a:r>
              <a:rPr lang="en-US" sz="3200" dirty="0">
                <a:solidFill>
                  <a:srgbClr val="FF0000"/>
                </a:solidFill>
              </a:rPr>
              <a:t>“You will be my missing eye and I will be your wings,”</a:t>
            </a:r>
            <a:r>
              <a:rPr lang="en-US" sz="3200" dirty="0"/>
              <a:t> </a:t>
            </a:r>
            <a:r>
              <a:rPr lang="en-US" sz="3200" dirty="0">
                <a:solidFill>
                  <a:srgbClr val="7030A0"/>
                </a:solidFill>
              </a:rPr>
              <a:t>Dog yells. </a:t>
            </a:r>
            <a:r>
              <a:rPr lang="en-US" sz="3200" dirty="0"/>
              <a:t>Together they sprint through the dusty desert. </a:t>
            </a:r>
          </a:p>
          <a:p>
            <a:pPr algn="l"/>
            <a:endParaRPr lang="en-US" sz="3200" dirty="0"/>
          </a:p>
        </p:txBody>
      </p:sp>
    </p:spTree>
    <p:extLst>
      <p:ext uri="{BB962C8B-B14F-4D97-AF65-F5344CB8AC3E}">
        <p14:creationId xmlns:p14="http://schemas.microsoft.com/office/powerpoint/2010/main" val="2823999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29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E868BC0-3720-EC4F-8ABC-0E1EDEDE6927}"/>
              </a:ext>
            </a:extLst>
          </p:cNvPr>
          <p:cNvSpPr txBox="1">
            <a:spLocks/>
          </p:cNvSpPr>
          <p:nvPr/>
        </p:nvSpPr>
        <p:spPr>
          <a:xfrm>
            <a:off x="-2479647" y="-360166"/>
            <a:ext cx="9144000" cy="1088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u="sng" dirty="0"/>
              <a:t>Editing Stage</a:t>
            </a:r>
          </a:p>
        </p:txBody>
      </p:sp>
      <p:sp>
        <p:nvSpPr>
          <p:cNvPr id="9" name="Title 1">
            <a:extLst>
              <a:ext uri="{FF2B5EF4-FFF2-40B4-BE49-F238E27FC236}">
                <a16:creationId xmlns:a16="http://schemas.microsoft.com/office/drawing/2014/main" id="{B573A3C4-FF0D-C541-8662-BE1449032E05}"/>
              </a:ext>
            </a:extLst>
          </p:cNvPr>
          <p:cNvSpPr txBox="1">
            <a:spLocks/>
          </p:cNvSpPr>
          <p:nvPr/>
        </p:nvSpPr>
        <p:spPr>
          <a:xfrm>
            <a:off x="466752" y="2252133"/>
            <a:ext cx="11386581" cy="6451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t>Punctuation – capital letters, full stops, commas</a:t>
            </a:r>
          </a:p>
          <a:p>
            <a:pPr algn="l"/>
            <a:endParaRPr lang="en-US" sz="4000" dirty="0"/>
          </a:p>
          <a:p>
            <a:pPr algn="l"/>
            <a:r>
              <a:rPr lang="en-US" sz="4000" dirty="0"/>
              <a:t>Speech marks - </a:t>
            </a:r>
            <a:r>
              <a:rPr lang="en-US" sz="2400" dirty="0">
                <a:hlinkClick r:id="rId2"/>
              </a:rPr>
              <a:t>https://www.bbc.co.uk/bitesize/clips/zvftsbk</a:t>
            </a:r>
            <a:endParaRPr lang="en-US" sz="2400" dirty="0"/>
          </a:p>
          <a:p>
            <a:pPr algn="l"/>
            <a:endParaRPr lang="en-US" sz="4000" dirty="0"/>
          </a:p>
          <a:p>
            <a:pPr algn="l"/>
            <a:r>
              <a:rPr lang="en-US" sz="4000" dirty="0"/>
              <a:t>My sentence makes sense when I read it out loud.</a:t>
            </a:r>
          </a:p>
          <a:p>
            <a:pPr algn="l"/>
            <a:endParaRPr lang="en-US" sz="4000" dirty="0"/>
          </a:p>
          <a:p>
            <a:pPr algn="l"/>
            <a:r>
              <a:rPr lang="en-US" sz="4000" dirty="0"/>
              <a:t>A variety of verbs to show how the characters are speaking (shouted, yelled, sobbed, whispered, replied, asked) </a:t>
            </a:r>
          </a:p>
          <a:p>
            <a:pPr algn="l"/>
            <a:endParaRPr lang="en-US" sz="4000" dirty="0"/>
          </a:p>
          <a:p>
            <a:pPr algn="l"/>
            <a:endParaRPr lang="en-US" sz="3200" dirty="0"/>
          </a:p>
          <a:p>
            <a:pPr algn="l"/>
            <a:endParaRPr lang="en-US" sz="3200" dirty="0"/>
          </a:p>
          <a:p>
            <a:pPr algn="l"/>
            <a:endParaRPr lang="en-US" sz="3200" dirty="0"/>
          </a:p>
          <a:p>
            <a:pPr algn="l"/>
            <a:endParaRPr lang="en-US" sz="3200" dirty="0"/>
          </a:p>
        </p:txBody>
      </p:sp>
    </p:spTree>
    <p:extLst>
      <p:ext uri="{BB962C8B-B14F-4D97-AF65-F5344CB8AC3E}">
        <p14:creationId xmlns:p14="http://schemas.microsoft.com/office/powerpoint/2010/main" val="541013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29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D88B9A-BAE9-EB48-B7E7-126452C4F773}"/>
              </a:ext>
            </a:extLst>
          </p:cNvPr>
          <p:cNvPicPr>
            <a:picLocks noChangeAspect="1"/>
          </p:cNvPicPr>
          <p:nvPr/>
        </p:nvPicPr>
        <p:blipFill>
          <a:blip r:embed="rId2"/>
          <a:stretch>
            <a:fillRect/>
          </a:stretch>
        </p:blipFill>
        <p:spPr>
          <a:xfrm>
            <a:off x="930805" y="242888"/>
            <a:ext cx="10299700" cy="6461474"/>
          </a:xfrm>
          <a:prstGeom prst="rect">
            <a:avLst/>
          </a:prstGeom>
        </p:spPr>
      </p:pic>
    </p:spTree>
    <p:extLst>
      <p:ext uri="{BB962C8B-B14F-4D97-AF65-F5344CB8AC3E}">
        <p14:creationId xmlns:p14="http://schemas.microsoft.com/office/powerpoint/2010/main" val="2229759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494</Words>
  <Application>Microsoft Macintosh PowerPoint</Application>
  <PresentationFormat>Widescreen</PresentationFormat>
  <Paragraphs>53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Friday 8th January 2021</vt:lpstr>
      <vt:lpstr>Friday 8th January 2021</vt:lpstr>
      <vt:lpstr>Friday 8th January 2021</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8th January 2021</dc:title>
  <dc:creator>L Bass</dc:creator>
  <cp:lastModifiedBy>L Bass</cp:lastModifiedBy>
  <cp:revision>13</cp:revision>
  <dcterms:created xsi:type="dcterms:W3CDTF">2021-01-07T17:00:02Z</dcterms:created>
  <dcterms:modified xsi:type="dcterms:W3CDTF">2021-01-08T10:07:17Z</dcterms:modified>
</cp:coreProperties>
</file>