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1"/>
  </p:notesMasterIdLst>
  <p:sldIdLst>
    <p:sldId id="296" r:id="rId11"/>
    <p:sldId id="297" r:id="rId12"/>
    <p:sldId id="298" r:id="rId13"/>
    <p:sldId id="321" r:id="rId14"/>
    <p:sldId id="299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13" r:id="rId24"/>
    <p:sldId id="314" r:id="rId25"/>
    <p:sldId id="316" r:id="rId26"/>
    <p:sldId id="317" r:id="rId27"/>
    <p:sldId id="318" r:id="rId28"/>
    <p:sldId id="319" r:id="rId29"/>
    <p:sldId id="30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4" autoAdjust="0"/>
    <p:restoredTop sz="81752" autoAdjust="0"/>
  </p:normalViewPr>
  <p:slideViewPr>
    <p:cSldViewPr snapToGrid="0" snapToObjects="1">
      <p:cViewPr varScale="1">
        <p:scale>
          <a:sx n="71" d="100"/>
          <a:sy n="71" d="100"/>
        </p:scale>
        <p:origin x="114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A2AEF1A1-8082-42C5-BE5E-B818FE5F379B}"/>
    <pc:docChg chg="custSel modSld">
      <pc:chgData name="James Clegg" userId="c6df1435-7a36-4b38-be4d-16e68e91152f" providerId="ADAL" clId="{A2AEF1A1-8082-42C5-BE5E-B818FE5F379B}" dt="2020-11-03T09:00:26.305" v="12" actId="20577"/>
      <pc:docMkLst>
        <pc:docMk/>
      </pc:docMkLst>
      <pc:sldChg chg="delSp">
        <pc:chgData name="James Clegg" userId="c6df1435-7a36-4b38-be4d-16e68e91152f" providerId="ADAL" clId="{A2AEF1A1-8082-42C5-BE5E-B818FE5F379B}" dt="2020-11-03T08:59:30.555" v="0" actId="478"/>
        <pc:sldMkLst>
          <pc:docMk/>
          <pc:sldMk cId="4128357408" sldId="298"/>
        </pc:sldMkLst>
        <pc:spChg chg="del">
          <ac:chgData name="James Clegg" userId="c6df1435-7a36-4b38-be4d-16e68e91152f" providerId="ADAL" clId="{A2AEF1A1-8082-42C5-BE5E-B818FE5F379B}" dt="2020-11-03T08:59:30.555" v="0" actId="478"/>
          <ac:spMkLst>
            <pc:docMk/>
            <pc:sldMk cId="4128357408" sldId="298"/>
            <ac:spMk id="4" creationId="{00000000-0000-0000-0000-000000000000}"/>
          </ac:spMkLst>
        </pc:spChg>
      </pc:sldChg>
      <pc:sldChg chg="modSp">
        <pc:chgData name="James Clegg" userId="c6df1435-7a36-4b38-be4d-16e68e91152f" providerId="ADAL" clId="{A2AEF1A1-8082-42C5-BE5E-B818FE5F379B}" dt="2020-11-03T09:00:17.051" v="9" actId="20577"/>
        <pc:sldMkLst>
          <pc:docMk/>
          <pc:sldMk cId="3782242679" sldId="301"/>
        </pc:sldMkLst>
        <pc:spChg chg="mod">
          <ac:chgData name="James Clegg" userId="c6df1435-7a36-4b38-be4d-16e68e91152f" providerId="ADAL" clId="{A2AEF1A1-8082-42C5-BE5E-B818FE5F379B}" dt="2020-11-03T09:00:17.051" v="9" actId="20577"/>
          <ac:spMkLst>
            <pc:docMk/>
            <pc:sldMk cId="3782242679" sldId="301"/>
            <ac:spMk id="3" creationId="{00000000-0000-0000-0000-000000000000}"/>
          </ac:spMkLst>
        </pc:spChg>
      </pc:sldChg>
      <pc:sldChg chg="delSp">
        <pc:chgData name="James Clegg" userId="c6df1435-7a36-4b38-be4d-16e68e91152f" providerId="ADAL" clId="{A2AEF1A1-8082-42C5-BE5E-B818FE5F379B}" dt="2020-11-03T09:00:20.516" v="10" actId="478"/>
        <pc:sldMkLst>
          <pc:docMk/>
          <pc:sldMk cId="495832573" sldId="308"/>
        </pc:sldMkLst>
        <pc:spChg chg="del">
          <ac:chgData name="James Clegg" userId="c6df1435-7a36-4b38-be4d-16e68e91152f" providerId="ADAL" clId="{A2AEF1A1-8082-42C5-BE5E-B818FE5F379B}" dt="2020-11-03T09:00:20.516" v="10" actId="478"/>
          <ac:spMkLst>
            <pc:docMk/>
            <pc:sldMk cId="495832573" sldId="308"/>
            <ac:spMk id="5" creationId="{00000000-0000-0000-0000-000000000000}"/>
          </ac:spMkLst>
        </pc:spChg>
      </pc:sldChg>
      <pc:sldChg chg="modSp">
        <pc:chgData name="James Clegg" userId="c6df1435-7a36-4b38-be4d-16e68e91152f" providerId="ADAL" clId="{A2AEF1A1-8082-42C5-BE5E-B818FE5F379B}" dt="2020-11-03T09:00:26.305" v="12" actId="20577"/>
        <pc:sldMkLst>
          <pc:docMk/>
          <pc:sldMk cId="1144103370" sldId="311"/>
        </pc:sldMkLst>
        <pc:spChg chg="mod">
          <ac:chgData name="James Clegg" userId="c6df1435-7a36-4b38-be4d-16e68e91152f" providerId="ADAL" clId="{A2AEF1A1-8082-42C5-BE5E-B818FE5F379B}" dt="2020-11-03T09:00:26.305" v="12" actId="20577"/>
          <ac:spMkLst>
            <pc:docMk/>
            <pc:sldMk cId="1144103370" sldId="311"/>
            <ac:spMk id="3" creationId="{00000000-0000-0000-0000-000000000000}"/>
          </ac:spMkLst>
        </pc:spChg>
      </pc:sldChg>
      <pc:sldChg chg="delSp">
        <pc:chgData name="James Clegg" userId="c6df1435-7a36-4b38-be4d-16e68e91152f" providerId="ADAL" clId="{A2AEF1A1-8082-42C5-BE5E-B818FE5F379B}" dt="2020-11-03T08:59:36.416" v="2" actId="478"/>
        <pc:sldMkLst>
          <pc:docMk/>
          <pc:sldMk cId="2172731041" sldId="313"/>
        </pc:sldMkLst>
        <pc:spChg chg="del">
          <ac:chgData name="James Clegg" userId="c6df1435-7a36-4b38-be4d-16e68e91152f" providerId="ADAL" clId="{A2AEF1A1-8082-42C5-BE5E-B818FE5F379B}" dt="2020-11-03T08:59:36.416" v="2" actId="478"/>
          <ac:spMkLst>
            <pc:docMk/>
            <pc:sldMk cId="2172731041" sldId="313"/>
            <ac:spMk id="10" creationId="{00000000-0000-0000-0000-000000000000}"/>
          </ac:spMkLst>
        </pc:spChg>
      </pc:sldChg>
      <pc:sldChg chg="delSp">
        <pc:chgData name="James Clegg" userId="c6df1435-7a36-4b38-be4d-16e68e91152f" providerId="ADAL" clId="{A2AEF1A1-8082-42C5-BE5E-B818FE5F379B}" dt="2020-11-03T08:59:40.013" v="3" actId="478"/>
        <pc:sldMkLst>
          <pc:docMk/>
          <pc:sldMk cId="2580507319" sldId="314"/>
        </pc:sldMkLst>
        <pc:spChg chg="del">
          <ac:chgData name="James Clegg" userId="c6df1435-7a36-4b38-be4d-16e68e91152f" providerId="ADAL" clId="{A2AEF1A1-8082-42C5-BE5E-B818FE5F379B}" dt="2020-11-03T08:59:40.013" v="3" actId="478"/>
          <ac:spMkLst>
            <pc:docMk/>
            <pc:sldMk cId="2580507319" sldId="314"/>
            <ac:spMk id="10" creationId="{00000000-0000-0000-0000-000000000000}"/>
          </ac:spMkLst>
        </pc:spChg>
      </pc:sldChg>
      <pc:sldChg chg="delSp">
        <pc:chgData name="James Clegg" userId="c6df1435-7a36-4b38-be4d-16e68e91152f" providerId="ADAL" clId="{A2AEF1A1-8082-42C5-BE5E-B818FE5F379B}" dt="2020-11-03T08:59:42.887" v="4" actId="478"/>
        <pc:sldMkLst>
          <pc:docMk/>
          <pc:sldMk cId="3914672091" sldId="316"/>
        </pc:sldMkLst>
        <pc:spChg chg="del">
          <ac:chgData name="James Clegg" userId="c6df1435-7a36-4b38-be4d-16e68e91152f" providerId="ADAL" clId="{A2AEF1A1-8082-42C5-BE5E-B818FE5F379B}" dt="2020-11-03T08:59:42.887" v="4" actId="478"/>
          <ac:spMkLst>
            <pc:docMk/>
            <pc:sldMk cId="3914672091" sldId="316"/>
            <ac:spMk id="10" creationId="{00000000-0000-0000-0000-000000000000}"/>
          </ac:spMkLst>
        </pc:spChg>
      </pc:sldChg>
      <pc:sldChg chg="delSp">
        <pc:chgData name="James Clegg" userId="c6df1435-7a36-4b38-be4d-16e68e91152f" providerId="ADAL" clId="{A2AEF1A1-8082-42C5-BE5E-B818FE5F379B}" dt="2020-11-03T08:59:46.920" v="5" actId="478"/>
        <pc:sldMkLst>
          <pc:docMk/>
          <pc:sldMk cId="3267719955" sldId="317"/>
        </pc:sldMkLst>
        <pc:spChg chg="del">
          <ac:chgData name="James Clegg" userId="c6df1435-7a36-4b38-be4d-16e68e91152f" providerId="ADAL" clId="{A2AEF1A1-8082-42C5-BE5E-B818FE5F379B}" dt="2020-11-03T08:59:46.920" v="5" actId="478"/>
          <ac:spMkLst>
            <pc:docMk/>
            <pc:sldMk cId="3267719955" sldId="317"/>
            <ac:spMk id="3" creationId="{00000000-0000-0000-0000-000000000000}"/>
          </ac:spMkLst>
        </pc:spChg>
      </pc:sldChg>
      <pc:sldChg chg="delSp">
        <pc:chgData name="James Clegg" userId="c6df1435-7a36-4b38-be4d-16e68e91152f" providerId="ADAL" clId="{A2AEF1A1-8082-42C5-BE5E-B818FE5F379B}" dt="2020-11-03T09:00:07.508" v="6" actId="478"/>
        <pc:sldMkLst>
          <pc:docMk/>
          <pc:sldMk cId="1885861874" sldId="318"/>
        </pc:sldMkLst>
        <pc:spChg chg="del">
          <ac:chgData name="James Clegg" userId="c6df1435-7a36-4b38-be4d-16e68e91152f" providerId="ADAL" clId="{A2AEF1A1-8082-42C5-BE5E-B818FE5F379B}" dt="2020-11-03T09:00:07.508" v="6" actId="478"/>
          <ac:spMkLst>
            <pc:docMk/>
            <pc:sldMk cId="1885861874" sldId="318"/>
            <ac:spMk id="3" creationId="{00000000-0000-0000-0000-000000000000}"/>
          </ac:spMkLst>
        </pc:spChg>
      </pc:sldChg>
      <pc:sldChg chg="delSp">
        <pc:chgData name="James Clegg" userId="c6df1435-7a36-4b38-be4d-16e68e91152f" providerId="ADAL" clId="{A2AEF1A1-8082-42C5-BE5E-B818FE5F379B}" dt="2020-11-03T09:00:10.632" v="7" actId="478"/>
        <pc:sldMkLst>
          <pc:docMk/>
          <pc:sldMk cId="1316733350" sldId="319"/>
        </pc:sldMkLst>
        <pc:spChg chg="del">
          <ac:chgData name="James Clegg" userId="c6df1435-7a36-4b38-be4d-16e68e91152f" providerId="ADAL" clId="{A2AEF1A1-8082-42C5-BE5E-B818FE5F379B}" dt="2020-11-03T09:00:10.632" v="7" actId="478"/>
          <ac:spMkLst>
            <pc:docMk/>
            <pc:sldMk cId="1316733350" sldId="319"/>
            <ac:spMk id="3" creationId="{00000000-0000-0000-0000-000000000000}"/>
          </ac:spMkLst>
        </pc:spChg>
      </pc:sldChg>
      <pc:sldChg chg="delSp">
        <pc:chgData name="James Clegg" userId="c6df1435-7a36-4b38-be4d-16e68e91152f" providerId="ADAL" clId="{A2AEF1A1-8082-42C5-BE5E-B818FE5F379B}" dt="2020-11-03T08:59:32.900" v="1" actId="478"/>
        <pc:sldMkLst>
          <pc:docMk/>
          <pc:sldMk cId="3308263078" sldId="321"/>
        </pc:sldMkLst>
        <pc:spChg chg="del">
          <ac:chgData name="James Clegg" userId="c6df1435-7a36-4b38-be4d-16e68e91152f" providerId="ADAL" clId="{A2AEF1A1-8082-42C5-BE5E-B818FE5F379B}" dt="2020-11-03T08:59:32.900" v="1" actId="478"/>
          <ac:spMkLst>
            <pc:docMk/>
            <pc:sldMk cId="3308263078" sldId="321"/>
            <ac:spMk id="4" creationId="{00000000-0000-0000-0000-000000000000}"/>
          </ac:spMkLst>
        </pc:spChg>
      </pc:sldChg>
    </pc:docChg>
  </pc:docChgLst>
  <pc:docChgLst>
    <pc:chgData name="Simon Bond" userId="fe65fa93-3b14-47cf-ac5d-6bf9e5fd27d9" providerId="ADAL" clId="{F51A9FF1-C7EC-9140-A894-6FF03149D70F}"/>
    <pc:docChg chg="undo custSel modSld">
      <pc:chgData name="Simon Bond" userId="fe65fa93-3b14-47cf-ac5d-6bf9e5fd27d9" providerId="ADAL" clId="{F51A9FF1-C7EC-9140-A894-6FF03149D70F}" dt="2020-11-02T10:05:28.751" v="337" actId="14100"/>
      <pc:docMkLst>
        <pc:docMk/>
      </pc:docMkLst>
      <pc:sldChg chg="modSp mod">
        <pc:chgData name="Simon Bond" userId="fe65fa93-3b14-47cf-ac5d-6bf9e5fd27d9" providerId="ADAL" clId="{F51A9FF1-C7EC-9140-A894-6FF03149D70F}" dt="2020-11-02T09:43:44.006" v="28" actId="1035"/>
        <pc:sldMkLst>
          <pc:docMk/>
          <pc:sldMk cId="4128357408" sldId="298"/>
        </pc:sldMkLst>
        <pc:spChg chg="mod">
          <ac:chgData name="Simon Bond" userId="fe65fa93-3b14-47cf-ac5d-6bf9e5fd27d9" providerId="ADAL" clId="{F51A9FF1-C7EC-9140-A894-6FF03149D70F}" dt="2020-11-02T09:42:56.567" v="2" actId="57"/>
          <ac:spMkLst>
            <pc:docMk/>
            <pc:sldMk cId="4128357408" sldId="298"/>
            <ac:spMk id="2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3:44.006" v="28" actId="1035"/>
          <ac:spMkLst>
            <pc:docMk/>
            <pc:sldMk cId="4128357408" sldId="298"/>
            <ac:spMk id="7" creationId="{00000000-0000-0000-0000-000000000000}"/>
          </ac:spMkLst>
        </pc:spChg>
      </pc:sldChg>
      <pc:sldChg chg="modSp mod">
        <pc:chgData name="Simon Bond" userId="fe65fa93-3b14-47cf-ac5d-6bf9e5fd27d9" providerId="ADAL" clId="{F51A9FF1-C7EC-9140-A894-6FF03149D70F}" dt="2020-11-02T09:49:36.767" v="207" actId="1076"/>
        <pc:sldMkLst>
          <pc:docMk/>
          <pc:sldMk cId="495832573" sldId="308"/>
        </pc:sldMkLst>
        <pc:spChg chg="mod">
          <ac:chgData name="Simon Bond" userId="fe65fa93-3b14-47cf-ac5d-6bf9e5fd27d9" providerId="ADAL" clId="{F51A9FF1-C7EC-9140-A894-6FF03149D70F}" dt="2020-11-02T09:48:50.041" v="198" actId="57"/>
          <ac:spMkLst>
            <pc:docMk/>
            <pc:sldMk cId="495832573" sldId="308"/>
            <ac:spMk id="31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8:54.161" v="199" actId="57"/>
          <ac:spMkLst>
            <pc:docMk/>
            <pc:sldMk cId="495832573" sldId="308"/>
            <ac:spMk id="34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9:04.608" v="200" actId="57"/>
          <ac:spMkLst>
            <pc:docMk/>
            <pc:sldMk cId="495832573" sldId="308"/>
            <ac:spMk id="36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9:15.405" v="203" actId="16959"/>
          <ac:spMkLst>
            <pc:docMk/>
            <pc:sldMk cId="495832573" sldId="308"/>
            <ac:spMk id="40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9:36.767" v="207" actId="1076"/>
          <ac:spMkLst>
            <pc:docMk/>
            <pc:sldMk cId="495832573" sldId="308"/>
            <ac:spMk id="47" creationId="{00000000-0000-0000-0000-000000000000}"/>
          </ac:spMkLst>
        </pc:spChg>
        <pc:cxnChg chg="mod">
          <ac:chgData name="Simon Bond" userId="fe65fa93-3b14-47cf-ac5d-6bf9e5fd27d9" providerId="ADAL" clId="{F51A9FF1-C7EC-9140-A894-6FF03149D70F}" dt="2020-11-02T09:49:15.405" v="203" actId="16959"/>
          <ac:cxnSpMkLst>
            <pc:docMk/>
            <pc:sldMk cId="495832573" sldId="308"/>
            <ac:cxnSpMk id="53" creationId="{00000000-0000-0000-0000-000000000000}"/>
          </ac:cxnSpMkLst>
        </pc:cxnChg>
      </pc:sldChg>
      <pc:sldChg chg="modAnim">
        <pc:chgData name="Simon Bond" userId="fe65fa93-3b14-47cf-ac5d-6bf9e5fd27d9" providerId="ADAL" clId="{F51A9FF1-C7EC-9140-A894-6FF03149D70F}" dt="2020-11-02T09:51:36.085" v="212"/>
        <pc:sldMkLst>
          <pc:docMk/>
          <pc:sldMk cId="2172731041" sldId="313"/>
        </pc:sldMkLst>
      </pc:sldChg>
      <pc:sldChg chg="delSp modSp mod">
        <pc:chgData name="Simon Bond" userId="fe65fa93-3b14-47cf-ac5d-6bf9e5fd27d9" providerId="ADAL" clId="{F51A9FF1-C7EC-9140-A894-6FF03149D70F}" dt="2020-11-02T09:57:33.510" v="240" actId="1035"/>
        <pc:sldMkLst>
          <pc:docMk/>
          <pc:sldMk cId="3914672091" sldId="316"/>
        </pc:sldMkLst>
        <pc:spChg chg="mod">
          <ac:chgData name="Simon Bond" userId="fe65fa93-3b14-47cf-ac5d-6bf9e5fd27d9" providerId="ADAL" clId="{F51A9FF1-C7EC-9140-A894-6FF03149D70F}" dt="2020-11-02T09:45:00.850" v="76" actId="1037"/>
          <ac:spMkLst>
            <pc:docMk/>
            <pc:sldMk cId="3914672091" sldId="316"/>
            <ac:spMk id="108" creationId="{00000000-0000-0000-0000-000000000000}"/>
          </ac:spMkLst>
        </pc:spChg>
        <pc:grpChg chg="del">
          <ac:chgData name="Simon Bond" userId="fe65fa93-3b14-47cf-ac5d-6bf9e5fd27d9" providerId="ADAL" clId="{F51A9FF1-C7EC-9140-A894-6FF03149D70F}" dt="2020-11-02T09:56:33.575" v="221" actId="165"/>
          <ac:grpSpMkLst>
            <pc:docMk/>
            <pc:sldMk cId="3914672091" sldId="316"/>
            <ac:grpSpMk id="14" creationId="{00000000-0000-0000-0000-000000000000}"/>
          </ac:grpSpMkLst>
        </pc:grpChg>
        <pc:grpChg chg="mod topLvl">
          <ac:chgData name="Simon Bond" userId="fe65fa93-3b14-47cf-ac5d-6bf9e5fd27d9" providerId="ADAL" clId="{F51A9FF1-C7EC-9140-A894-6FF03149D70F}" dt="2020-11-02T09:56:33.575" v="221" actId="165"/>
          <ac:grpSpMkLst>
            <pc:docMk/>
            <pc:sldMk cId="3914672091" sldId="316"/>
            <ac:grpSpMk id="20" creationId="{00000000-0000-0000-0000-000000000000}"/>
          </ac:grpSpMkLst>
        </pc:grpChg>
        <pc:grpChg chg="mod topLvl">
          <ac:chgData name="Simon Bond" userId="fe65fa93-3b14-47cf-ac5d-6bf9e5fd27d9" providerId="ADAL" clId="{F51A9FF1-C7EC-9140-A894-6FF03149D70F}" dt="2020-11-02T09:57:33.510" v="240" actId="1035"/>
          <ac:grpSpMkLst>
            <pc:docMk/>
            <pc:sldMk cId="3914672091" sldId="316"/>
            <ac:grpSpMk id="41" creationId="{00000000-0000-0000-0000-000000000000}"/>
          </ac:grpSpMkLst>
        </pc:grpChg>
        <pc:grpChg chg="mod topLvl">
          <ac:chgData name="Simon Bond" userId="fe65fa93-3b14-47cf-ac5d-6bf9e5fd27d9" providerId="ADAL" clId="{F51A9FF1-C7EC-9140-A894-6FF03149D70F}" dt="2020-11-02T09:57:18.194" v="236" actId="1036"/>
          <ac:grpSpMkLst>
            <pc:docMk/>
            <pc:sldMk cId="3914672091" sldId="316"/>
            <ac:grpSpMk id="50" creationId="{00000000-0000-0000-0000-000000000000}"/>
          </ac:grpSpMkLst>
        </pc:grpChg>
        <pc:grpChg chg="mod topLvl">
          <ac:chgData name="Simon Bond" userId="fe65fa93-3b14-47cf-ac5d-6bf9e5fd27d9" providerId="ADAL" clId="{F51A9FF1-C7EC-9140-A894-6FF03149D70F}" dt="2020-11-02T09:56:33.575" v="221" actId="165"/>
          <ac:grpSpMkLst>
            <pc:docMk/>
            <pc:sldMk cId="3914672091" sldId="316"/>
            <ac:grpSpMk id="59" creationId="{00000000-0000-0000-0000-000000000000}"/>
          </ac:grpSpMkLst>
        </pc:grpChg>
        <pc:grpChg chg="mod topLvl">
          <ac:chgData name="Simon Bond" userId="fe65fa93-3b14-47cf-ac5d-6bf9e5fd27d9" providerId="ADAL" clId="{F51A9FF1-C7EC-9140-A894-6FF03149D70F}" dt="2020-11-02T09:57:26.967" v="238" actId="1036"/>
          <ac:grpSpMkLst>
            <pc:docMk/>
            <pc:sldMk cId="3914672091" sldId="316"/>
            <ac:grpSpMk id="77" creationId="{00000000-0000-0000-0000-000000000000}"/>
          </ac:grpSpMkLst>
        </pc:grpChg>
        <pc:grpChg chg="mod topLvl">
          <ac:chgData name="Simon Bond" userId="fe65fa93-3b14-47cf-ac5d-6bf9e5fd27d9" providerId="ADAL" clId="{F51A9FF1-C7EC-9140-A894-6FF03149D70F}" dt="2020-11-02T09:57:00.741" v="230" actId="1038"/>
          <ac:grpSpMkLst>
            <pc:docMk/>
            <pc:sldMk cId="3914672091" sldId="316"/>
            <ac:grpSpMk id="86" creationId="{00000000-0000-0000-0000-000000000000}"/>
          </ac:grpSpMkLst>
        </pc:grp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21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25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26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27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28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29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30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31" creationId="{116E305C-74D6-B04D-BE5C-284A0FD77D08}"/>
          </ac:picMkLst>
        </pc:picChg>
        <pc:picChg chg="mod topLvl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33" creationId="{116E305C-74D6-B04D-BE5C-284A0FD77D08}"/>
          </ac:picMkLst>
        </pc:picChg>
        <pc:picChg chg="mod topLvl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34" creationId="{116E305C-74D6-B04D-BE5C-284A0FD77D08}"/>
          </ac:picMkLst>
        </pc:picChg>
        <pc:picChg chg="mod topLvl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35" creationId="{116E305C-74D6-B04D-BE5C-284A0FD77D08}"/>
          </ac:picMkLst>
        </pc:picChg>
        <pc:picChg chg="mod topLvl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36" creationId="{116E305C-74D6-B04D-BE5C-284A0FD77D08}"/>
          </ac:picMkLst>
        </pc:picChg>
        <pc:picChg chg="mod topLvl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37" creationId="{116E305C-74D6-B04D-BE5C-284A0FD77D08}"/>
          </ac:picMkLst>
        </pc:picChg>
        <pc:picChg chg="mod topLvl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38" creationId="{116E305C-74D6-B04D-BE5C-284A0FD77D08}"/>
          </ac:picMkLst>
        </pc:picChg>
        <pc:picChg chg="mod topLvl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39" creationId="{116E305C-74D6-B04D-BE5C-284A0FD77D08}"/>
          </ac:picMkLst>
        </pc:picChg>
        <pc:picChg chg="mod topLvl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40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42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43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44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45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46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47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48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49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51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52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53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54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55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56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57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58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60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61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62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63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64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65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66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67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78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79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80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81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82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83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84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85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87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88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89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90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91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92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93" creationId="{116E305C-74D6-B04D-BE5C-284A0FD77D08}"/>
          </ac:picMkLst>
        </pc:picChg>
        <pc:picChg chg="mod">
          <ac:chgData name="Simon Bond" userId="fe65fa93-3b14-47cf-ac5d-6bf9e5fd27d9" providerId="ADAL" clId="{F51A9FF1-C7EC-9140-A894-6FF03149D70F}" dt="2020-11-02T09:56:33.575" v="221" actId="165"/>
          <ac:picMkLst>
            <pc:docMk/>
            <pc:sldMk cId="3914672091" sldId="316"/>
            <ac:picMk id="94" creationId="{116E305C-74D6-B04D-BE5C-284A0FD77D08}"/>
          </ac:picMkLst>
        </pc:picChg>
      </pc:sldChg>
      <pc:sldChg chg="modSp mod modAnim">
        <pc:chgData name="Simon Bond" userId="fe65fa93-3b14-47cf-ac5d-6bf9e5fd27d9" providerId="ADAL" clId="{F51A9FF1-C7EC-9140-A894-6FF03149D70F}" dt="2020-11-02T10:02:14.909" v="336"/>
        <pc:sldMkLst>
          <pc:docMk/>
          <pc:sldMk cId="3267719955" sldId="317"/>
        </pc:sldMkLst>
        <pc:spChg chg="mod">
          <ac:chgData name="Simon Bond" userId="fe65fa93-3b14-47cf-ac5d-6bf9e5fd27d9" providerId="ADAL" clId="{F51A9FF1-C7EC-9140-A894-6FF03149D70F}" dt="2020-11-02T09:59:49.592" v="335" actId="1037"/>
          <ac:spMkLst>
            <pc:docMk/>
            <pc:sldMk cId="3267719955" sldId="317"/>
            <ac:spMk id="8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58:13.425" v="245" actId="1037"/>
          <ac:spMkLst>
            <pc:docMk/>
            <pc:sldMk cId="3267719955" sldId="317"/>
            <ac:spMk id="9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58:13.425" v="245" actId="1037"/>
          <ac:spMkLst>
            <pc:docMk/>
            <pc:sldMk cId="3267719955" sldId="317"/>
            <ac:spMk id="10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59:49.592" v="335" actId="1037"/>
          <ac:spMkLst>
            <pc:docMk/>
            <pc:sldMk cId="3267719955" sldId="317"/>
            <ac:spMk id="17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58:13.425" v="245" actId="1037"/>
          <ac:spMkLst>
            <pc:docMk/>
            <pc:sldMk cId="3267719955" sldId="317"/>
            <ac:spMk id="18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58:58.100" v="293" actId="1038"/>
          <ac:spMkLst>
            <pc:docMk/>
            <pc:sldMk cId="3267719955" sldId="317"/>
            <ac:spMk id="19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58:58.100" v="293" actId="1038"/>
          <ac:spMkLst>
            <pc:docMk/>
            <pc:sldMk cId="3267719955" sldId="317"/>
            <ac:spMk id="20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58:29.946" v="248" actId="1076"/>
          <ac:spMkLst>
            <pc:docMk/>
            <pc:sldMk cId="3267719955" sldId="317"/>
            <ac:spMk id="22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58:58.100" v="293" actId="1038"/>
          <ac:spMkLst>
            <pc:docMk/>
            <pc:sldMk cId="3267719955" sldId="317"/>
            <ac:spMk id="23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58:42.512" v="279" actId="14100"/>
          <ac:spMkLst>
            <pc:docMk/>
            <pc:sldMk cId="3267719955" sldId="317"/>
            <ac:spMk id="24" creationId="{00000000-0000-0000-0000-000000000000}"/>
          </ac:spMkLst>
        </pc:spChg>
        <pc:picChg chg="mod">
          <ac:chgData name="Simon Bond" userId="fe65fa93-3b14-47cf-ac5d-6bf9e5fd27d9" providerId="ADAL" clId="{F51A9FF1-C7EC-9140-A894-6FF03149D70F}" dt="2020-11-02T09:58:29.946" v="248" actId="1076"/>
          <ac:picMkLst>
            <pc:docMk/>
            <pc:sldMk cId="3267719955" sldId="317"/>
            <ac:picMk id="21" creationId="{00000000-0000-0000-0000-000000000000}"/>
          </ac:picMkLst>
        </pc:picChg>
      </pc:sldChg>
      <pc:sldChg chg="modSp mod">
        <pc:chgData name="Simon Bond" userId="fe65fa93-3b14-47cf-ac5d-6bf9e5fd27d9" providerId="ADAL" clId="{F51A9FF1-C7EC-9140-A894-6FF03149D70F}" dt="2020-11-02T10:05:28.751" v="337" actId="14100"/>
        <pc:sldMkLst>
          <pc:docMk/>
          <pc:sldMk cId="1885861874" sldId="318"/>
        </pc:sldMkLst>
        <pc:spChg chg="mod">
          <ac:chgData name="Simon Bond" userId="fe65fa93-3b14-47cf-ac5d-6bf9e5fd27d9" providerId="ADAL" clId="{F51A9FF1-C7EC-9140-A894-6FF03149D70F}" dt="2020-11-02T10:05:28.751" v="337" actId="14100"/>
          <ac:spMkLst>
            <pc:docMk/>
            <pc:sldMk cId="1885861874" sldId="318"/>
            <ac:spMk id="25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6:31.580" v="124" actId="1036"/>
          <ac:spMkLst>
            <pc:docMk/>
            <pc:sldMk cId="1885861874" sldId="318"/>
            <ac:spMk id="26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6:55.766" v="126" actId="1076"/>
          <ac:spMkLst>
            <pc:docMk/>
            <pc:sldMk cId="1885861874" sldId="318"/>
            <ac:spMk id="27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6:31.580" v="124" actId="1036"/>
          <ac:spMkLst>
            <pc:docMk/>
            <pc:sldMk cId="1885861874" sldId="318"/>
            <ac:spMk id="28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6:31.580" v="124" actId="1036"/>
          <ac:spMkLst>
            <pc:docMk/>
            <pc:sldMk cId="1885861874" sldId="318"/>
            <ac:spMk id="29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6:31.580" v="124" actId="1036"/>
          <ac:spMkLst>
            <pc:docMk/>
            <pc:sldMk cId="1885861874" sldId="318"/>
            <ac:spMk id="30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6:31.580" v="124" actId="1036"/>
          <ac:spMkLst>
            <pc:docMk/>
            <pc:sldMk cId="1885861874" sldId="318"/>
            <ac:spMk id="31" creationId="{00000000-0000-0000-0000-000000000000}"/>
          </ac:spMkLst>
        </pc:spChg>
        <pc:picChg chg="mod">
          <ac:chgData name="Simon Bond" userId="fe65fa93-3b14-47cf-ac5d-6bf9e5fd27d9" providerId="ADAL" clId="{F51A9FF1-C7EC-9140-A894-6FF03149D70F}" dt="2020-11-02T09:46:31.580" v="124" actId="1036"/>
          <ac:picMkLst>
            <pc:docMk/>
            <pc:sldMk cId="1885861874" sldId="318"/>
            <ac:picMk id="24" creationId="{00000000-0000-0000-0000-000000000000}"/>
          </ac:picMkLst>
        </pc:picChg>
      </pc:sldChg>
      <pc:sldChg chg="modSp mod">
        <pc:chgData name="Simon Bond" userId="fe65fa93-3b14-47cf-ac5d-6bf9e5fd27d9" providerId="ADAL" clId="{F51A9FF1-C7EC-9140-A894-6FF03149D70F}" dt="2020-11-02T09:48:37.674" v="197" actId="1076"/>
        <pc:sldMkLst>
          <pc:docMk/>
          <pc:sldMk cId="1316733350" sldId="319"/>
        </pc:sldMkLst>
        <pc:spChg chg="mod">
          <ac:chgData name="Simon Bond" userId="fe65fa93-3b14-47cf-ac5d-6bf9e5fd27d9" providerId="ADAL" clId="{F51A9FF1-C7EC-9140-A894-6FF03149D70F}" dt="2020-11-02T09:48:26.738" v="196" actId="1038"/>
          <ac:spMkLst>
            <pc:docMk/>
            <pc:sldMk cId="1316733350" sldId="319"/>
            <ac:spMk id="2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8:10.585" v="176" actId="1076"/>
          <ac:spMkLst>
            <pc:docMk/>
            <pc:sldMk cId="1316733350" sldId="319"/>
            <ac:spMk id="13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8:37.674" v="197" actId="1076"/>
          <ac:spMkLst>
            <pc:docMk/>
            <pc:sldMk cId="1316733350" sldId="319"/>
            <ac:spMk id="16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8:37.674" v="197" actId="1076"/>
          <ac:spMkLst>
            <pc:docMk/>
            <pc:sldMk cId="1316733350" sldId="319"/>
            <ac:spMk id="17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7:08.799" v="140" actId="1038"/>
          <ac:spMkLst>
            <pc:docMk/>
            <pc:sldMk cId="1316733350" sldId="319"/>
            <ac:spMk id="19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8:26.738" v="196" actId="1038"/>
          <ac:spMkLst>
            <pc:docMk/>
            <pc:sldMk cId="1316733350" sldId="319"/>
            <ac:spMk id="23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8:26.738" v="196" actId="1038"/>
          <ac:spMkLst>
            <pc:docMk/>
            <pc:sldMk cId="1316733350" sldId="319"/>
            <ac:spMk id="27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8:26.738" v="196" actId="1038"/>
          <ac:spMkLst>
            <pc:docMk/>
            <pc:sldMk cId="1316733350" sldId="319"/>
            <ac:spMk id="31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8:37.674" v="197" actId="1076"/>
          <ac:spMkLst>
            <pc:docMk/>
            <pc:sldMk cId="1316733350" sldId="319"/>
            <ac:spMk id="32" creationId="{00000000-0000-0000-0000-000000000000}"/>
          </ac:spMkLst>
        </pc:spChg>
      </pc:sldChg>
      <pc:sldChg chg="modSp mod">
        <pc:chgData name="Simon Bond" userId="fe65fa93-3b14-47cf-ac5d-6bf9e5fd27d9" providerId="ADAL" clId="{F51A9FF1-C7EC-9140-A894-6FF03149D70F}" dt="2020-11-02T09:44:26.146" v="69" actId="1035"/>
        <pc:sldMkLst>
          <pc:docMk/>
          <pc:sldMk cId="3308263078" sldId="321"/>
        </pc:sldMkLst>
        <pc:spChg chg="mod">
          <ac:chgData name="Simon Bond" userId="fe65fa93-3b14-47cf-ac5d-6bf9e5fd27d9" providerId="ADAL" clId="{F51A9FF1-C7EC-9140-A894-6FF03149D70F}" dt="2020-11-02T09:43:13.251" v="5" actId="57"/>
          <ac:spMkLst>
            <pc:docMk/>
            <pc:sldMk cId="3308263078" sldId="321"/>
            <ac:spMk id="2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3:22.174" v="6" actId="1076"/>
          <ac:spMkLst>
            <pc:docMk/>
            <pc:sldMk cId="3308263078" sldId="321"/>
            <ac:spMk id="5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3:31.502" v="18" actId="1036"/>
          <ac:spMkLst>
            <pc:docMk/>
            <pc:sldMk cId="3308263078" sldId="321"/>
            <ac:spMk id="6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3:31.502" v="18" actId="1036"/>
          <ac:spMkLst>
            <pc:docMk/>
            <pc:sldMk cId="3308263078" sldId="321"/>
            <ac:spMk id="7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3:55.042" v="38" actId="1035"/>
          <ac:spMkLst>
            <pc:docMk/>
            <pc:sldMk cId="3308263078" sldId="321"/>
            <ac:spMk id="8" creationId="{00000000-0000-0000-0000-000000000000}"/>
          </ac:spMkLst>
        </pc:spChg>
        <pc:spChg chg="mod">
          <ac:chgData name="Simon Bond" userId="fe65fa93-3b14-47cf-ac5d-6bf9e5fd27d9" providerId="ADAL" clId="{F51A9FF1-C7EC-9140-A894-6FF03149D70F}" dt="2020-11-02T09:44:26.146" v="69" actId="1035"/>
          <ac:spMkLst>
            <pc:docMk/>
            <pc:sldMk cId="3308263078" sldId="321"/>
            <ac:spMk id="9" creationId="{00000000-0000-0000-0000-000000000000}"/>
          </ac:spMkLst>
        </pc:spChg>
      </pc:sldChg>
    </pc:docChg>
  </pc:docChgLst>
  <pc:docChgLst>
    <pc:chgData name="James Clegg" userId="c6df1435-7a36-4b38-be4d-16e68e91152f" providerId="ADAL" clId="{352CE686-60DC-48DB-B027-D1150A78B0C4}"/>
    <pc:docChg chg="custSel modSld">
      <pc:chgData name="James Clegg" userId="c6df1435-7a36-4b38-be4d-16e68e91152f" providerId="ADAL" clId="{352CE686-60DC-48DB-B027-D1150A78B0C4}" dt="2020-11-03T09:16:04.472" v="11"/>
      <pc:docMkLst>
        <pc:docMk/>
      </pc:docMkLst>
      <pc:sldChg chg="modTransition">
        <pc:chgData name="James Clegg" userId="c6df1435-7a36-4b38-be4d-16e68e91152f" providerId="ADAL" clId="{352CE686-60DC-48DB-B027-D1150A78B0C4}" dt="2020-11-03T09:16:04.472" v="11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352CE686-60DC-48DB-B027-D1150A78B0C4}" dt="2020-11-03T09:16:04.472" v="11"/>
        <pc:sldMkLst>
          <pc:docMk/>
          <pc:sldMk cId="861935487" sldId="297"/>
        </pc:sldMkLst>
      </pc:sldChg>
      <pc:sldChg chg="delSp modTransition delAnim">
        <pc:chgData name="James Clegg" userId="c6df1435-7a36-4b38-be4d-16e68e91152f" providerId="ADAL" clId="{352CE686-60DC-48DB-B027-D1150A78B0C4}" dt="2020-11-03T09:16:04.472" v="11"/>
        <pc:sldMkLst>
          <pc:docMk/>
          <pc:sldMk cId="4128357408" sldId="298"/>
        </pc:sldMkLst>
        <pc:picChg chg="del">
          <ac:chgData name="James Clegg" userId="c6df1435-7a36-4b38-be4d-16e68e91152f" providerId="ADAL" clId="{352CE686-60DC-48DB-B027-D1150A78B0C4}" dt="2020-11-03T09:15:25.642" v="0" actId="478"/>
          <ac:picMkLst>
            <pc:docMk/>
            <pc:sldMk cId="4128357408" sldId="298"/>
            <ac:picMk id="3" creationId="{00000000-0000-0000-0000-000000000000}"/>
          </ac:picMkLst>
        </pc:picChg>
      </pc:sldChg>
      <pc:sldChg chg="modTransition">
        <pc:chgData name="James Clegg" userId="c6df1435-7a36-4b38-be4d-16e68e91152f" providerId="ADAL" clId="{352CE686-60DC-48DB-B027-D1150A78B0C4}" dt="2020-11-03T09:16:04.472" v="11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352CE686-60DC-48DB-B027-D1150A78B0C4}" dt="2020-11-03T09:16:04.472" v="11"/>
        <pc:sldMkLst>
          <pc:docMk/>
          <pc:sldMk cId="3782242679" sldId="301"/>
        </pc:sldMkLst>
        <pc:picChg chg="del">
          <ac:chgData name="James Clegg" userId="c6df1435-7a36-4b38-be4d-16e68e91152f" providerId="ADAL" clId="{352CE686-60DC-48DB-B027-D1150A78B0C4}" dt="2020-11-03T09:15:50.478" v="8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52CE686-60DC-48DB-B027-D1150A78B0C4}" dt="2020-11-03T09:16:04.472" v="11"/>
        <pc:sldMkLst>
          <pc:docMk/>
          <pc:sldMk cId="495832573" sldId="308"/>
        </pc:sldMkLst>
        <pc:picChg chg="del">
          <ac:chgData name="James Clegg" userId="c6df1435-7a36-4b38-be4d-16e68e91152f" providerId="ADAL" clId="{352CE686-60DC-48DB-B027-D1150A78B0C4}" dt="2020-11-03T09:15:53.833" v="9" actId="478"/>
          <ac:picMkLst>
            <pc:docMk/>
            <pc:sldMk cId="495832573" sldId="308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52CE686-60DC-48DB-B027-D1150A78B0C4}" dt="2020-11-03T09:16:04.472" v="11"/>
        <pc:sldMkLst>
          <pc:docMk/>
          <pc:sldMk cId="1144103370" sldId="311"/>
        </pc:sldMkLst>
        <pc:picChg chg="del">
          <ac:chgData name="James Clegg" userId="c6df1435-7a36-4b38-be4d-16e68e91152f" providerId="ADAL" clId="{352CE686-60DC-48DB-B027-D1150A78B0C4}" dt="2020-11-03T09:15:57" v="10" actId="478"/>
          <ac:picMkLst>
            <pc:docMk/>
            <pc:sldMk cId="1144103370" sldId="311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52CE686-60DC-48DB-B027-D1150A78B0C4}" dt="2020-11-03T09:16:04.472" v="11"/>
        <pc:sldMkLst>
          <pc:docMk/>
          <pc:sldMk cId="2172731041" sldId="313"/>
        </pc:sldMkLst>
        <pc:picChg chg="del">
          <ac:chgData name="James Clegg" userId="c6df1435-7a36-4b38-be4d-16e68e91152f" providerId="ADAL" clId="{352CE686-60DC-48DB-B027-D1150A78B0C4}" dt="2020-11-03T09:15:30.943" v="2" actId="478"/>
          <ac:picMkLst>
            <pc:docMk/>
            <pc:sldMk cId="2172731041" sldId="313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52CE686-60DC-48DB-B027-D1150A78B0C4}" dt="2020-11-03T09:16:04.472" v="11"/>
        <pc:sldMkLst>
          <pc:docMk/>
          <pc:sldMk cId="2580507319" sldId="314"/>
        </pc:sldMkLst>
        <pc:picChg chg="del">
          <ac:chgData name="James Clegg" userId="c6df1435-7a36-4b38-be4d-16e68e91152f" providerId="ADAL" clId="{352CE686-60DC-48DB-B027-D1150A78B0C4}" dt="2020-11-03T09:15:34.345" v="3" actId="478"/>
          <ac:picMkLst>
            <pc:docMk/>
            <pc:sldMk cId="2580507319" sldId="314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52CE686-60DC-48DB-B027-D1150A78B0C4}" dt="2020-11-03T09:16:04.472" v="11"/>
        <pc:sldMkLst>
          <pc:docMk/>
          <pc:sldMk cId="3914672091" sldId="316"/>
        </pc:sldMkLst>
        <pc:picChg chg="del">
          <ac:chgData name="James Clegg" userId="c6df1435-7a36-4b38-be4d-16e68e91152f" providerId="ADAL" clId="{352CE686-60DC-48DB-B027-D1150A78B0C4}" dt="2020-11-03T09:15:37.437" v="4" actId="478"/>
          <ac:picMkLst>
            <pc:docMk/>
            <pc:sldMk cId="3914672091" sldId="316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52CE686-60DC-48DB-B027-D1150A78B0C4}" dt="2020-11-03T09:16:04.472" v="11"/>
        <pc:sldMkLst>
          <pc:docMk/>
          <pc:sldMk cId="3267719955" sldId="317"/>
        </pc:sldMkLst>
        <pc:picChg chg="del">
          <ac:chgData name="James Clegg" userId="c6df1435-7a36-4b38-be4d-16e68e91152f" providerId="ADAL" clId="{352CE686-60DC-48DB-B027-D1150A78B0C4}" dt="2020-11-03T09:15:41.254" v="5" actId="478"/>
          <ac:picMkLst>
            <pc:docMk/>
            <pc:sldMk cId="3267719955" sldId="317"/>
            <ac:picMk id="2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52CE686-60DC-48DB-B027-D1150A78B0C4}" dt="2020-11-03T09:16:04.472" v="11"/>
        <pc:sldMkLst>
          <pc:docMk/>
          <pc:sldMk cId="1885861874" sldId="318"/>
        </pc:sldMkLst>
        <pc:picChg chg="del">
          <ac:chgData name="James Clegg" userId="c6df1435-7a36-4b38-be4d-16e68e91152f" providerId="ADAL" clId="{352CE686-60DC-48DB-B027-D1150A78B0C4}" dt="2020-11-03T09:15:44.515" v="6" actId="478"/>
          <ac:picMkLst>
            <pc:docMk/>
            <pc:sldMk cId="1885861874" sldId="318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52CE686-60DC-48DB-B027-D1150A78B0C4}" dt="2020-11-03T09:16:04.472" v="11"/>
        <pc:sldMkLst>
          <pc:docMk/>
          <pc:sldMk cId="1316733350" sldId="319"/>
        </pc:sldMkLst>
        <pc:picChg chg="del">
          <ac:chgData name="James Clegg" userId="c6df1435-7a36-4b38-be4d-16e68e91152f" providerId="ADAL" clId="{352CE686-60DC-48DB-B027-D1150A78B0C4}" dt="2020-11-03T09:15:47.877" v="7" actId="478"/>
          <ac:picMkLst>
            <pc:docMk/>
            <pc:sldMk cId="1316733350" sldId="319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52CE686-60DC-48DB-B027-D1150A78B0C4}" dt="2020-11-03T09:16:04.472" v="11"/>
        <pc:sldMkLst>
          <pc:docMk/>
          <pc:sldMk cId="3308263078" sldId="321"/>
        </pc:sldMkLst>
        <pc:picChg chg="del">
          <ac:chgData name="James Clegg" userId="c6df1435-7a36-4b38-be4d-16e68e91152f" providerId="ADAL" clId="{352CE686-60DC-48DB-B027-D1150A78B0C4}" dt="2020-11-03T09:15:28.437" v="1" actId="478"/>
          <ac:picMkLst>
            <pc:docMk/>
            <pc:sldMk cId="3308263078" sldId="321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99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915" y="2043953"/>
            <a:ext cx="5176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Square and Cube Numbers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92257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746285" y="7487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615390" y="7487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484495" y="7487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742990" y="16211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612095" y="16211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481200" y="1621186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746285" y="2525053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615390" y="2525053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484495" y="2525053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2742990" y="620429"/>
            <a:ext cx="245821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88967" y="766707"/>
            <a:ext cx="0" cy="24783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93429" y="73166"/>
            <a:ext cx="64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32486" y="1698637"/>
            <a:ext cx="64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0972" y="3389732"/>
            <a:ext cx="545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 rows of 3 counters is equal to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65293" y="4057631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9540" y="4751172"/>
            <a:ext cx="685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product of an integer multiplied by itself is a square number.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1720972" y="5220291"/>
            <a:ext cx="1107908" cy="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61260" y="4503420"/>
            <a:ext cx="1062990" cy="426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124200" y="4137660"/>
            <a:ext cx="251460" cy="3657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3735360" y="4137660"/>
            <a:ext cx="251460" cy="3657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3725086" y="5224101"/>
            <a:ext cx="10579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V="1">
            <a:off x="6361292" y="5220291"/>
            <a:ext cx="1107908" cy="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9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9" grpId="0"/>
      <p:bldP spid="30" grpId="0"/>
      <p:bldP spid="32" grpId="0"/>
      <p:bldP spid="33" grpId="0"/>
      <p:bldP spid="8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5163971" y="4892306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49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9189" y="1434262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1940" y="505421"/>
            <a:ext cx="685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product of an integer multiplied by itself is a square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11279" y="2003122"/>
                <a:ext cx="2098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0" smtClean="0">
                            <a:cs typeface="Calibri" panose="020F0502020204030204" pitchFamily="34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="0" i="0" baseline="30000" smtClean="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279" y="2003122"/>
                <a:ext cx="2098678" cy="523220"/>
              </a:xfrm>
              <a:prstGeom prst="rect">
                <a:avLst/>
              </a:prstGeom>
              <a:blipFill>
                <a:blip r:embed="rId5"/>
                <a:stretch>
                  <a:fillRect l="-1807" t="-11905" b="-30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5591" y="2782036"/>
                <a:ext cx="2098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0" smtClean="0">
                            <a:cs typeface="Calibri" panose="020F0502020204030204" pitchFamily="34" charset="0"/>
                          </a:rPr>
                          <m:t>1) 4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="0" i="0" baseline="30000" smtClean="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91" y="2782036"/>
                <a:ext cx="2098678" cy="523220"/>
              </a:xfrm>
              <a:prstGeom prst="rect">
                <a:avLst/>
              </a:prstGeom>
              <a:blipFill>
                <a:blip r:embed="rId6"/>
                <a:stretch>
                  <a:fillRect l="-3012" t="-9302" b="-30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855591" y="3435916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2082800" y="3329226"/>
            <a:ext cx="655569" cy="736600"/>
          </a:xfrm>
          <a:prstGeom prst="mathMultiply">
            <a:avLst>
              <a:gd name="adj1" fmla="val 138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470025" y="2727328"/>
            <a:ext cx="169622" cy="2494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55591" y="3435916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71691" y="2820148"/>
            <a:ext cx="339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multiplied by itself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39322" y="2820148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26185" y="3970394"/>
            <a:ext cx="734594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622804" y="411308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5591" y="4898192"/>
                <a:ext cx="2098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0" smtClean="0">
                            <a:cs typeface="Calibri" panose="020F0502020204030204" pitchFamily="34" charset="0"/>
                          </a:rPr>
                          <m:t>2) 5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="0" i="0" baseline="30000" smtClean="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91" y="4898192"/>
                <a:ext cx="2098678" cy="523220"/>
              </a:xfrm>
              <a:prstGeom prst="rect">
                <a:avLst/>
              </a:prstGeom>
              <a:blipFill>
                <a:blip r:embed="rId8"/>
                <a:stretch>
                  <a:fillRect l="-3012" t="-11905" b="-30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374811" y="4892306"/>
            <a:ext cx="5094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13487" y="4716798"/>
                <a:ext cx="360996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aseline="30000">
                          <a:cs typeface="Calibri" panose="020F0502020204030204" pitchFamily="34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487" y="4716798"/>
                <a:ext cx="360996" cy="5132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>
          <a:xfrm>
            <a:off x="926990" y="3520631"/>
            <a:ext cx="234950" cy="3580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ounded Rectangle 54"/>
          <p:cNvSpPr/>
          <p:nvPr/>
        </p:nvSpPr>
        <p:spPr>
          <a:xfrm>
            <a:off x="1504895" y="3520631"/>
            <a:ext cx="234950" cy="3580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cxnSpLocks/>
            <a:stCxn id="7" idx="2"/>
          </p:cNvCxnSpPr>
          <p:nvPr/>
        </p:nvCxnSpPr>
        <p:spPr>
          <a:xfrm flipH="1">
            <a:off x="1090378" y="2976750"/>
            <a:ext cx="464458" cy="52803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7" idx="2"/>
          </p:cNvCxnSpPr>
          <p:nvPr/>
        </p:nvCxnSpPr>
        <p:spPr>
          <a:xfrm>
            <a:off x="1554836" y="2976750"/>
            <a:ext cx="74498" cy="55737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210399" y="5388066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50396" y="4892306"/>
            <a:ext cx="20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9234" y="5487154"/>
            <a:ext cx="270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49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86932" y="5471474"/>
            <a:ext cx="57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40442" y="5465710"/>
            <a:ext cx="57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40314" y="4892306"/>
            <a:ext cx="57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406481" y="2002471"/>
                <a:ext cx="3812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i="1" smtClean="0">
                          <a:cs typeface="Calibri" panose="020F0502020204030204" pitchFamily="34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GB" sz="2800" b="0" i="1" smtClean="0">
                          <a:cs typeface="Calibri" panose="020F0502020204030204" pitchFamily="34" charset="0"/>
                        </a:rPr>
                        <m:t>3 </m:t>
                      </m:r>
                      <m:r>
                        <m:rPr>
                          <m:nor/>
                        </m:rPr>
                        <a:rPr lang="en-GB" sz="2800" b="0" i="1" smtClean="0">
                          <a:cs typeface="Calibri" panose="020F0502020204030204" pitchFamily="34" charset="0"/>
                        </a:rPr>
                        <m:t>squared</m:t>
                      </m:r>
                      <m:r>
                        <m:rPr>
                          <m:nor/>
                        </m:rPr>
                        <a:rPr lang="en-GB" sz="2800" b="0" i="1" smtClean="0"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1" smtClean="0">
                          <a:cs typeface="Calibri" panose="020F0502020204030204" pitchFamily="34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GB" sz="2800" b="0" i="1" smtClean="0"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1" smtClean="0">
                          <a:cs typeface="Calibri" panose="020F0502020204030204" pitchFamily="34" charset="0"/>
                        </a:rPr>
                        <m:t>equal</m:t>
                      </m:r>
                      <m:r>
                        <m:rPr>
                          <m:nor/>
                        </m:rPr>
                        <a:rPr lang="en-GB" sz="2800" b="0" i="1" smtClean="0"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1" smtClean="0">
                          <a:cs typeface="Calibri" panose="020F0502020204030204" pitchFamily="34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GB" sz="2800" b="0" i="1" smtClean="0">
                          <a:cs typeface="Calibri" panose="020F0502020204030204" pitchFamily="34" charset="0"/>
                        </a:rPr>
                        <m:t> 9"</m:t>
                      </m:r>
                    </m:oMath>
                  </m:oMathPara>
                </a14:m>
                <a:endParaRPr lang="en-GB" sz="2800" i="1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481" y="2002471"/>
                <a:ext cx="3812562" cy="523220"/>
              </a:xfrm>
              <a:prstGeom prst="rect">
                <a:avLst/>
              </a:prstGeom>
              <a:blipFill>
                <a:blip r:embed="rId10"/>
                <a:stretch>
                  <a:fillRect t="-9524" b="-2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76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8" grpId="0"/>
      <p:bldP spid="34" grpId="0"/>
      <p:bldP spid="36" grpId="0"/>
      <p:bldP spid="36" grpId="1"/>
      <p:bldP spid="4" grpId="0" animBg="1"/>
      <p:bldP spid="4" grpId="1" animBg="1"/>
      <p:bldP spid="7" grpId="0" animBg="1"/>
      <p:bldP spid="44" grpId="0"/>
      <p:bldP spid="45" grpId="0"/>
      <p:bldP spid="46" grpId="0"/>
      <p:bldP spid="51" grpId="0"/>
      <p:bldP spid="52" grpId="0"/>
      <p:bldP spid="9" grpId="0" animBg="1"/>
      <p:bldP spid="10" grpId="0"/>
      <p:bldP spid="54" grpId="0" animBg="1"/>
      <p:bldP spid="55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52763" y="515159"/>
            <a:ext cx="685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Dora is thinking of a square number.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2763" y="1038379"/>
            <a:ext cx="233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It is odd.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2763" y="1561599"/>
            <a:ext cx="3436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Its digits sum to 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4645" y="2084819"/>
            <a:ext cx="686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It is one more than a multiple of 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0881" y="2750798"/>
            <a:ext cx="685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number is Dora thinking of?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0760" y="-33701"/>
            <a:ext cx="1322754" cy="193851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4741" y="4695692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32889" y="4713279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1316396" y="2036179"/>
            <a:ext cx="2136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40400" y="3456420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060" y="3459288"/>
            <a:ext cx="171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41433" y="3982508"/>
            <a:ext cx="340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41’s digits sum to 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93806" y="4713279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19016" y="4713279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86041" y="5210315"/>
            <a:ext cx="171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4645" y="1038379"/>
            <a:ext cx="1949161" cy="5232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3969893" y="4713279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94037" y="5081756"/>
            <a:ext cx="171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69893" y="5670721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pic>
        <p:nvPicPr>
          <p:cNvPr id="1026" name="Picture 2" descr="Tick Mark Ok -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19" y="1581789"/>
            <a:ext cx="523582" cy="4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Tick Mark Ok -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46" y="1021518"/>
            <a:ext cx="523582" cy="4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Tick Mark Ok -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71" y="2140805"/>
            <a:ext cx="523582" cy="4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5483955" y="2735725"/>
            <a:ext cx="6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017" y="3106526"/>
            <a:ext cx="747045" cy="74704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19861" y="32492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1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7" grpId="0"/>
      <p:bldP spid="40" grpId="0"/>
      <p:bldP spid="41" grpId="0"/>
      <p:bldP spid="42" grpId="0"/>
      <p:bldP spid="42" grpId="1"/>
      <p:bldP spid="43" grpId="0"/>
      <p:bldP spid="43" grpId="1"/>
      <p:bldP spid="48" grpId="0"/>
      <p:bldP spid="48" grpId="1"/>
      <p:bldP spid="49" grpId="0"/>
      <p:bldP spid="50" grpId="0"/>
      <p:bldP spid="64" grpId="0"/>
      <p:bldP spid="64" grpId="1"/>
      <p:bldP spid="6" grpId="0" animBg="1"/>
      <p:bldP spid="6" grpId="1" animBg="1"/>
      <p:bldP spid="65" grpId="0"/>
      <p:bldP spid="67" grpId="0"/>
      <p:bldP spid="67" grpId="1"/>
      <p:bldP spid="68" grpId="0"/>
      <p:bldP spid="71" grpId="0"/>
      <p:bldP spid="73" grpId="0"/>
      <p:bldP spid="7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502945" y="1474095"/>
            <a:ext cx="1385978" cy="1591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49845" y="1474095"/>
            <a:ext cx="1385978" cy="1591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476395" y="1474095"/>
            <a:ext cx="1385978" cy="1591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56045" y="1474095"/>
            <a:ext cx="1385978" cy="1591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529495" y="1474095"/>
            <a:ext cx="1385978" cy="1591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423295" y="1474095"/>
            <a:ext cx="1385978" cy="1591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5120" y="1019631"/>
            <a:ext cx="586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Is it possible to make a cube?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119" y="373628"/>
            <a:ext cx="586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Here are 6 cubes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833" y="531734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50677" y="6744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250724" y="2949320"/>
            <a:ext cx="2098301" cy="2287554"/>
            <a:chOff x="3250724" y="2949320"/>
            <a:chExt cx="2098301" cy="228755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800982" y="3493168"/>
              <a:ext cx="1385978" cy="159130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963047" y="3637037"/>
              <a:ext cx="1385978" cy="15913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250724" y="3493168"/>
              <a:ext cx="1385978" cy="159130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404107" y="3645568"/>
              <a:ext cx="1385978" cy="159130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250724" y="2949320"/>
              <a:ext cx="1385978" cy="159130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404107" y="3101720"/>
              <a:ext cx="1385978" cy="15913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7273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6807046" y="362048"/>
            <a:ext cx="1385978" cy="1591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472563" y="362048"/>
            <a:ext cx="1385978" cy="1591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83482" y="362048"/>
            <a:ext cx="1385978" cy="1591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250725" y="362048"/>
            <a:ext cx="1385978" cy="1591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361644" y="362048"/>
            <a:ext cx="1385978" cy="1591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917968" y="362048"/>
            <a:ext cx="1385978" cy="1591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39806" y="362048"/>
            <a:ext cx="1385978" cy="1591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8887" y="362048"/>
            <a:ext cx="1385978" cy="15913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4102" y="2166165"/>
            <a:ext cx="586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Is it possible to make a cube?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587552" y="2844889"/>
            <a:ext cx="2098301" cy="2287554"/>
            <a:chOff x="-2650866" y="779253"/>
            <a:chExt cx="2098301" cy="228755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1323101"/>
              <a:ext cx="1385978" cy="159130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1466970"/>
              <a:ext cx="1385978" cy="15913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1323101"/>
              <a:ext cx="1385978" cy="159130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1475501"/>
              <a:ext cx="1385978" cy="159130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779253"/>
              <a:ext cx="1385978" cy="15913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923122"/>
              <a:ext cx="1385978" cy="159130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779253"/>
              <a:ext cx="1385978" cy="159130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931653"/>
              <a:ext cx="1385978" cy="1591306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814101" y="1520162"/>
            <a:ext cx="586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Here are 8 cubes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39400" y="4718433"/>
            <a:ext cx="7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231919" y="4740995"/>
            <a:ext cx="119776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592082" y="3479282"/>
            <a:ext cx="0" cy="110931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92082" y="3772328"/>
            <a:ext cx="7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824170" y="4332877"/>
            <a:ext cx="360694" cy="4081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49293" y="4388604"/>
            <a:ext cx="7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3339" y="4929937"/>
            <a:ext cx="123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44453" y="3111468"/>
            <a:ext cx="1873515" cy="202097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3547772" y="4399981"/>
            <a:ext cx="598720" cy="44544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1745776" y="4929937"/>
            <a:ext cx="123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1644" y="4924219"/>
            <a:ext cx="123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57046" y="5526230"/>
            <a:ext cx="316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8 is a cube number.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5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  <p:bldP spid="30" grpId="0"/>
      <p:bldP spid="34" grpId="0"/>
      <p:bldP spid="35" grpId="0"/>
      <p:bldP spid="36" grpId="0" animBg="1"/>
      <p:bldP spid="36" grpId="1" animBg="1"/>
      <p:bldP spid="37" grpId="0" animBg="1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3738138" y="571596"/>
            <a:ext cx="2098301" cy="2287554"/>
            <a:chOff x="-2650866" y="779253"/>
            <a:chExt cx="2098301" cy="228755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1323101"/>
              <a:ext cx="1385978" cy="1591306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1466970"/>
              <a:ext cx="1385978" cy="159130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1323101"/>
              <a:ext cx="1385978" cy="1591306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1475501"/>
              <a:ext cx="1385978" cy="159130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779253"/>
              <a:ext cx="1385978" cy="159130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923122"/>
              <a:ext cx="1385978" cy="1591306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779253"/>
              <a:ext cx="1385978" cy="159130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931653"/>
              <a:ext cx="1385978" cy="1591306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630366" y="1672740"/>
            <a:ext cx="2098301" cy="2287554"/>
            <a:chOff x="-2650866" y="779253"/>
            <a:chExt cx="2098301" cy="228755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1323101"/>
              <a:ext cx="1385978" cy="159130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1466970"/>
              <a:ext cx="1385978" cy="159130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1323101"/>
              <a:ext cx="1385978" cy="159130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1475501"/>
              <a:ext cx="1385978" cy="1591306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779253"/>
              <a:ext cx="1385978" cy="1591306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923122"/>
              <a:ext cx="1385978" cy="159130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779253"/>
              <a:ext cx="1385978" cy="159130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931653"/>
              <a:ext cx="1385978" cy="159130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085240" y="1977936"/>
            <a:ext cx="2098301" cy="2287554"/>
            <a:chOff x="-2650866" y="779253"/>
            <a:chExt cx="2098301" cy="22875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1323101"/>
              <a:ext cx="1385978" cy="159130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1466970"/>
              <a:ext cx="1385978" cy="159130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1323101"/>
              <a:ext cx="1385978" cy="159130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1475501"/>
              <a:ext cx="1385978" cy="15913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779253"/>
              <a:ext cx="1385978" cy="159130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923122"/>
              <a:ext cx="1385978" cy="15913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779253"/>
              <a:ext cx="1385978" cy="15913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931653"/>
              <a:ext cx="1385978" cy="1591306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03406" y="2528134"/>
            <a:ext cx="1385978" cy="15913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665471" y="2672003"/>
            <a:ext cx="1385978" cy="15913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953148" y="2528134"/>
            <a:ext cx="1385978" cy="15913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106531" y="2674184"/>
            <a:ext cx="1385978" cy="15913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03406" y="1984286"/>
            <a:ext cx="1385978" cy="15913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665471" y="2128155"/>
            <a:ext cx="1385978" cy="15913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953148" y="1984286"/>
            <a:ext cx="1385978" cy="15913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113623" y="2130336"/>
            <a:ext cx="1385978" cy="1591306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4090437" y="885364"/>
            <a:ext cx="2098301" cy="2287554"/>
            <a:chOff x="-2650866" y="779253"/>
            <a:chExt cx="2098301" cy="228755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1323101"/>
              <a:ext cx="1385978" cy="159130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1466970"/>
              <a:ext cx="1385978" cy="159130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1323101"/>
              <a:ext cx="1385978" cy="159130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1475501"/>
              <a:ext cx="1385978" cy="159130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779253"/>
              <a:ext cx="1385978" cy="159130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923122"/>
              <a:ext cx="1385978" cy="1591306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779253"/>
              <a:ext cx="1385978" cy="159130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931653"/>
              <a:ext cx="1385978" cy="1591306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2634453" y="565212"/>
            <a:ext cx="2098301" cy="2287554"/>
            <a:chOff x="-2650866" y="779253"/>
            <a:chExt cx="2098301" cy="2287554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1323101"/>
              <a:ext cx="1385978" cy="1591306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1466970"/>
              <a:ext cx="1385978" cy="1591306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1323101"/>
              <a:ext cx="1385978" cy="1591306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1475501"/>
              <a:ext cx="1385978" cy="1591306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779253"/>
              <a:ext cx="1385978" cy="1591306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923122"/>
              <a:ext cx="1385978" cy="1591306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779253"/>
              <a:ext cx="1385978" cy="159130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931653"/>
              <a:ext cx="1385978" cy="159130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2964595" y="886212"/>
            <a:ext cx="2098301" cy="2287554"/>
            <a:chOff x="-2650866" y="779253"/>
            <a:chExt cx="2098301" cy="228755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1323101"/>
              <a:ext cx="1385978" cy="159130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1466970"/>
              <a:ext cx="1385978" cy="159130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1323101"/>
              <a:ext cx="1385978" cy="159130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1475501"/>
              <a:ext cx="1385978" cy="159130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100608" y="779253"/>
              <a:ext cx="1385978" cy="159130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1938543" y="923122"/>
              <a:ext cx="1385978" cy="159130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650866" y="779253"/>
              <a:ext cx="1385978" cy="159130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-2497483" y="931653"/>
              <a:ext cx="1385978" cy="1591306"/>
            </a:xfrm>
            <a:prstGeom prst="rect">
              <a:avLst/>
            </a:prstGeom>
          </p:spPr>
        </p:pic>
      </p:grpSp>
      <p:sp>
        <p:nvSpPr>
          <p:cNvPr id="95" name="TextBox 94"/>
          <p:cNvSpPr txBox="1"/>
          <p:nvPr/>
        </p:nvSpPr>
        <p:spPr>
          <a:xfrm>
            <a:off x="4537866" y="4003880"/>
            <a:ext cx="7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3613051" y="3951763"/>
            <a:ext cx="223366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6151773" y="1421129"/>
            <a:ext cx="5197" cy="22140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257981" y="2336169"/>
            <a:ext cx="7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2791756" y="3231806"/>
            <a:ext cx="674603" cy="63995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764483" y="3408179"/>
            <a:ext cx="7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355911" y="4407410"/>
            <a:ext cx="123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198348" y="4407410"/>
            <a:ext cx="123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397474" y="4440876"/>
            <a:ext cx="860614" cy="45628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1615009" y="4887904"/>
            <a:ext cx="7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793667" y="4407410"/>
            <a:ext cx="123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64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928457" y="5192139"/>
            <a:ext cx="4049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64 is a cube number.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6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8" grpId="0"/>
      <p:bldP spid="103" grpId="0"/>
      <p:bldP spid="104" grpId="0"/>
      <p:bldP spid="105" grpId="0"/>
      <p:bldP spid="106" grpId="0" animBg="1"/>
      <p:bldP spid="107" grpId="0"/>
      <p:bldP spid="108" grpId="0"/>
      <p:bldP spid="1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98" y="1269698"/>
            <a:ext cx="290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3500" y="3257231"/>
            <a:ext cx="290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499" y="409822"/>
            <a:ext cx="290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Cube numbers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3795" y="409822"/>
            <a:ext cx="290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Square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8124" y="1269698"/>
            <a:ext cx="173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6377" y="2012838"/>
                <a:ext cx="17379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0" smtClean="0"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="0" i="0" baseline="30000" smtClean="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77" y="2012838"/>
                <a:ext cx="1737931" cy="523220"/>
              </a:xfrm>
              <a:prstGeom prst="rect">
                <a:avLst/>
              </a:prstGeom>
              <a:blipFill>
                <a:blip r:embed="rId5"/>
                <a:stretch>
                  <a:fillRect l="-1460" t="-11905" b="-30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90730" y="2017474"/>
            <a:ext cx="290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8338" y="2071506"/>
            <a:ext cx="135732" cy="1357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52160" y="1715452"/>
            <a:ext cx="1892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37808" y="1715452"/>
            <a:ext cx="1892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80627" y="1742929"/>
            <a:ext cx="1892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66275" y="1742929"/>
            <a:ext cx="1892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0412" y="1747545"/>
            <a:ext cx="1892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467131" y="1933346"/>
            <a:ext cx="203200" cy="30400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246943" y="1924909"/>
            <a:ext cx="51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3100" y="4374389"/>
            <a:ext cx="290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57377" y="4396346"/>
            <a:ext cx="135732" cy="1357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34174" y="2769025"/>
            <a:ext cx="734594" cy="7470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30793" y="29117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74089" y="4247581"/>
            <a:ext cx="51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9042" y="4387603"/>
            <a:ext cx="376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“4 cubed is equal to 64”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7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0" grpId="1" animBg="1"/>
      <p:bldP spid="17" grpId="0" animBg="1"/>
      <p:bldP spid="18" grpId="0"/>
      <p:bldP spid="19" grpId="0"/>
      <p:bldP spid="20" grpId="0" animBg="1"/>
      <p:bldP spid="20" grpId="1" animBg="1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655" y="397456"/>
            <a:ext cx="747045" cy="7470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20499" y="54014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66" y="1802048"/>
            <a:ext cx="1250012" cy="875008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387576" y="1727367"/>
            <a:ext cx="4113627" cy="1145928"/>
          </a:xfrm>
          <a:prstGeom prst="wedgeRoundRectCallout">
            <a:avLst>
              <a:gd name="adj1" fmla="val 66195"/>
              <a:gd name="adj2" fmla="val -846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cubed is equal to 15 because 5 multiplied by 3 is equal to 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72678" y="3207192"/>
            <a:ext cx="290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57422" y="4458855"/>
                <a:ext cx="2909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2800" b="0" i="0" smtClean="0">
                              <a:cs typeface="Calibri" panose="020F0502020204030204" pitchFamily="34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800" b="0" i="0" baseline="30000" smtClean="0"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22" y="4458855"/>
                <a:ext cx="2909229" cy="523220"/>
              </a:xfrm>
              <a:prstGeom prst="rect">
                <a:avLst/>
              </a:prstGeom>
              <a:blipFill>
                <a:blip r:embed="rId7"/>
                <a:stretch>
                  <a:fillRect t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2819352" y="3237097"/>
            <a:ext cx="860614" cy="45628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953925" y="3720733"/>
            <a:ext cx="726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79692" y="3207192"/>
            <a:ext cx="134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125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7513" y="4495883"/>
            <a:ext cx="142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125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8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655" y="397456"/>
            <a:ext cx="747045" cy="7470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20499" y="54014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7359" y="922074"/>
            <a:ext cx="290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1470" y="3153891"/>
                <a:ext cx="1093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2800" b="0" i="0" smtClean="0">
                              <a:cs typeface="Calibri" panose="020F0502020204030204" pitchFamily="34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800" b="0" i="0" baseline="30000" smtClean="0"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70" y="3153891"/>
                <a:ext cx="1093846" cy="523220"/>
              </a:xfrm>
              <a:prstGeom prst="rect">
                <a:avLst/>
              </a:prstGeom>
              <a:blipFill>
                <a:blip r:embed="rId6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776753" y="3177727"/>
            <a:ext cx="142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36061" y="1635714"/>
                <a:ext cx="907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2800" b="0" i="0" smtClean="0">
                              <a:cs typeface="Calibri" panose="020F0502020204030204" pitchFamily="34" charset="0"/>
                            </a:rPr>
                            <m:t>8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800" b="0" i="0" baseline="30000" smtClean="0"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061" y="1635714"/>
                <a:ext cx="907691" cy="523220"/>
              </a:xfrm>
              <a:prstGeom prst="rect">
                <a:avLst/>
              </a:prstGeom>
              <a:blipFill>
                <a:blip r:embed="rId7"/>
                <a:stretch>
                  <a:fillRect t="-9524" b="-2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02061" y="3255241"/>
            <a:ext cx="403860" cy="3750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61409" y="4635665"/>
                <a:ext cx="3133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36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>
                            <a:cs typeface="Calibri" panose="020F0502020204030204" pitchFamily="34" charset="0"/>
                          </a:rPr>
                          <m:t>4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aseline="30000"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09" y="4635665"/>
                <a:ext cx="3133057" cy="523220"/>
              </a:xfrm>
              <a:prstGeom prst="rect">
                <a:avLst/>
              </a:prstGeom>
              <a:blipFill>
                <a:blip r:embed="rId8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459893" y="4706239"/>
            <a:ext cx="584417" cy="3750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82361" y="1597398"/>
            <a:ext cx="220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5694" y="2075324"/>
            <a:ext cx="220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 </a:t>
            </a:r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0921" y="1659550"/>
            <a:ext cx="220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1554" y="3183179"/>
            <a:ext cx="220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8960" y="4630081"/>
            <a:ext cx="771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7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306030" y="452000"/>
            <a:ext cx="75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05571" y="420331"/>
                <a:ext cx="9280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2800" b="0" i="0" smtClean="0">
                              <a:cs typeface="Calibri" panose="020F0502020204030204" pitchFamily="34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800" b="0" i="0" baseline="30000" smtClean="0"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71" y="420331"/>
                <a:ext cx="928029" cy="523220"/>
              </a:xfrm>
              <a:prstGeom prst="rect">
                <a:avLst/>
              </a:prstGeom>
              <a:blipFill>
                <a:blip r:embed="rId5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05571" y="1421579"/>
                <a:ext cx="9280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2800" b="0" i="0" smtClean="0">
                              <a:cs typeface="Calibri" panose="020F0502020204030204" pitchFamily="34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800" b="0" i="0" baseline="30000" smtClean="0"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71" y="1421579"/>
                <a:ext cx="928029" cy="523220"/>
              </a:xfrm>
              <a:prstGeom prst="rect">
                <a:avLst/>
              </a:prstGeom>
              <a:blipFill>
                <a:blip r:embed="rId6"/>
                <a:stretch>
                  <a:fillRect t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205571" y="2422827"/>
            <a:ext cx="149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cs typeface="Calibri" panose="020F0502020204030204" pitchFamily="34" charset="0"/>
              </a:rPr>
              <a:t>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cs typeface="Calibri" panose="020F050202020403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05571" y="3360916"/>
                <a:ext cx="9280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2800" b="0" i="0" smtClean="0">
                              <a:cs typeface="Calibri" panose="020F0502020204030204" pitchFamily="34" charset="0"/>
                            </a:rPr>
                            <m:t>6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800" b="0" i="0" baseline="30000" smtClean="0"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71" y="3360916"/>
                <a:ext cx="928029" cy="523220"/>
              </a:xfrm>
              <a:prstGeom prst="rect">
                <a:avLst/>
              </a:prstGeom>
              <a:blipFill>
                <a:blip r:embed="rId7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205571" y="4362164"/>
            <a:ext cx="149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cs typeface="Calibri" panose="020F0502020204030204" pitchFamily="34" charset="0"/>
              </a:rPr>
              <a:t>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05571" y="5300253"/>
            <a:ext cx="250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cs typeface="Calibri" panose="020F0502020204030204" pitchFamily="34" charset="0"/>
              </a:rPr>
              <a:t>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cs typeface="Calibri" panose="020F0502020204030204" pitchFamily="34" charset="0"/>
              </a:rPr>
              <a:t> 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cs typeface="Calibri" panose="020F0502020204030204" pitchFamily="34" charset="0"/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06030" y="1420794"/>
                <a:ext cx="15484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36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030" y="1420794"/>
                <a:ext cx="1548456" cy="523220"/>
              </a:xfrm>
              <a:prstGeom prst="rect">
                <a:avLst/>
              </a:prstGeom>
              <a:blipFill>
                <a:blip r:embed="rId8"/>
                <a:stretch>
                  <a:fillRect l="-8130" t="-11628" b="-27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306030" y="2389588"/>
            <a:ext cx="75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06030" y="5295972"/>
            <a:ext cx="75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06030" y="3358382"/>
            <a:ext cx="75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06030" y="4327176"/>
            <a:ext cx="75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8890" y="500064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681734" y="64275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44386" y="2044005"/>
            <a:ext cx="2494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Match the calculation to the number.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96647" y="713520"/>
            <a:ext cx="2318604" cy="2761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1" idx="1"/>
          </p:cNvCxnSpPr>
          <p:nvPr/>
        </p:nvCxnSpPr>
        <p:spPr>
          <a:xfrm>
            <a:off x="2011925" y="1598347"/>
            <a:ext cx="2294105" cy="10528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4" idx="1"/>
          </p:cNvCxnSpPr>
          <p:nvPr/>
        </p:nvCxnSpPr>
        <p:spPr>
          <a:xfrm>
            <a:off x="2149656" y="2693282"/>
            <a:ext cx="2156374" cy="1895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0" idx="1"/>
          </p:cNvCxnSpPr>
          <p:nvPr/>
        </p:nvCxnSpPr>
        <p:spPr>
          <a:xfrm flipV="1">
            <a:off x="1934542" y="1682404"/>
            <a:ext cx="2371488" cy="2022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00639" y="4633582"/>
            <a:ext cx="2205391" cy="885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8" idx="1"/>
          </p:cNvCxnSpPr>
          <p:nvPr/>
        </p:nvCxnSpPr>
        <p:spPr>
          <a:xfrm flipV="1">
            <a:off x="2844806" y="713610"/>
            <a:ext cx="1461224" cy="48504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58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>
                            <a:cs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="0" i="0" baseline="30000" smtClean="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0" smtClean="0">
                            <a:cs typeface="Calibri" panose="020F0502020204030204" pitchFamily="34" charset="0"/>
                          </a:rPr>
                          <m:t>47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aseline="3000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47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×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	What is 9 squared?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0" smtClean="0">
                            <a:cs typeface="Calibri" panose="020F0502020204030204" pitchFamily="34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aseline="3000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+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11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blipFill>
                <a:blip r:embed="rId4"/>
                <a:stretch>
                  <a:fillRect l="-1689" t="-1441" b="-3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453982" y="1699213"/>
            <a:ext cx="403860" cy="3750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>
                            <a:cs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="0" i="0" baseline="30000" smtClean="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0" smtClean="0">
                            <a:cs typeface="Calibri" panose="020F0502020204030204" pitchFamily="34" charset="0"/>
                          </a:rPr>
                          <m:t>47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aseline="3000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47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×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	What is 9 squared?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0" smtClean="0">
                            <a:cs typeface="Calibri" panose="020F0502020204030204" pitchFamily="34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800" baseline="30000"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+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11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blipFill>
                <a:blip r:embed="rId5"/>
                <a:stretch>
                  <a:fillRect l="-1689" t="-1441" b="-3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453982" y="1699213"/>
            <a:ext cx="403860" cy="3750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30604" y="354237"/>
            <a:ext cx="142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5523" y="1622628"/>
            <a:ext cx="65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3323" y="2904758"/>
            <a:ext cx="65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0864" y="4179560"/>
            <a:ext cx="65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26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8063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197168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066273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935378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804483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673588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570021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439126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08231" y="516888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7512" y="1532766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 row of 9 is equal to 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7572" y="1532766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 and 9 are factors of 9</a:t>
            </a:r>
          </a:p>
        </p:txBody>
      </p:sp>
      <p:sp>
        <p:nvSpPr>
          <p:cNvPr id="15" name="Oval 14"/>
          <p:cNvSpPr/>
          <p:nvPr/>
        </p:nvSpPr>
        <p:spPr>
          <a:xfrm>
            <a:off x="4906796" y="28248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775901" y="28248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45006" y="28248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03501" y="36972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772606" y="36972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641711" y="3697245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906796" y="4601112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775901" y="4601112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645006" y="4601112"/>
            <a:ext cx="720000" cy="7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23376" y="2479966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 rows of 3 are equal to 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376" y="3253976"/>
            <a:ext cx="262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 is a factor of 9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4903501" y="2685282"/>
            <a:ext cx="2458210" cy="86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549478" y="2842766"/>
            <a:ext cx="0" cy="24783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53940" y="2149225"/>
            <a:ext cx="64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92997" y="3774696"/>
            <a:ext cx="64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3489" y="4463864"/>
            <a:ext cx="4380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Using 9 counters it is possible to make a square.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6183" y="5548125"/>
            <a:ext cx="438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9 is a square number.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1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512" y="501137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Is 10 a square number?</a:t>
            </a:r>
          </a:p>
        </p:txBody>
      </p:sp>
      <p:sp>
        <p:nvSpPr>
          <p:cNvPr id="7" name="Oval 6"/>
          <p:cNvSpPr/>
          <p:nvPr/>
        </p:nvSpPr>
        <p:spPr>
          <a:xfrm>
            <a:off x="773051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46590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958170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531709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121235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694774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16287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889826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447116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020655" y="11907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19912" y="25453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412472" y="25453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005031" y="254531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19090" y="312667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418453" y="312667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999167" y="312667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19090" y="370803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408182" y="370803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005031" y="370803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19090" y="428939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54822" y="258311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866402" y="258311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439941" y="258311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253304" y="315770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857590" y="315770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020655" y="258311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253304" y="373229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020655" y="317705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439941" y="315770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853879" y="373229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653038" y="501137"/>
            <a:ext cx="125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7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512" y="501137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Is 4 a square number?</a:t>
            </a:r>
          </a:p>
        </p:txBody>
      </p:sp>
      <p:sp>
        <p:nvSpPr>
          <p:cNvPr id="21" name="Oval 20"/>
          <p:cNvSpPr/>
          <p:nvPr/>
        </p:nvSpPr>
        <p:spPr>
          <a:xfrm>
            <a:off x="1132725" y="1109360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697140" y="1109360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132725" y="166758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697140" y="166758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070447" y="379777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674732" y="379799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070447" y="437236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674733" y="437236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070447" y="494695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674732" y="4946956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533699" y="538444"/>
            <a:ext cx="125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420" y="426533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669264" y="56922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0436" y="3192483"/>
            <a:ext cx="39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Is 6 a square number?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30268" y="3192483"/>
            <a:ext cx="125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42" name="Oval 41"/>
          <p:cNvSpPr/>
          <p:nvPr/>
        </p:nvSpPr>
        <p:spPr>
          <a:xfrm>
            <a:off x="3839143" y="407091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386664" y="407091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839143" y="4638827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934186" y="407091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933878" y="4638827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386664" y="4638827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6" grpId="0" animBg="1"/>
      <p:bldP spid="37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115711" y="121160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553972" y="176105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115711" y="1766640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663" y="463901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601507" y="60659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7513" y="3108077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Does this show that 8 is a square number?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02816" y="4083138"/>
            <a:ext cx="125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42" name="Oval 41"/>
          <p:cNvSpPr/>
          <p:nvPr/>
        </p:nvSpPr>
        <p:spPr>
          <a:xfrm>
            <a:off x="1995969" y="231903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992233" y="176374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2553972" y="2324620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992233" y="121160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2553972" y="1211601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3111975" y="2324620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9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5|2.1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|9.6|8.2|5.3|4.3|4.5|1.1|9.5|0.6|2|3.3|1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5|5.9|3.8|1.7|2.3|1.3|6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|0.7|8.6|11.7|7.7|7|6.7|5.9|10.7|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5.2|16|2.4|6.4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7.5|2.9|12.5|1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7.1|9.3|10.5|7.3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8|8.8|6.1|4.6|5.7|1.8|1.6|1.4|8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3.1|5.4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.6|2.5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3.3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3|1.5|0.9|1.9|6.4|0.9|16.8|9.7|5.8|2.3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9.8|12.6|9|5.4|8.3|1|0.9|3.2|2.2|1.2|4.5|4.1|8.5|2.8|3.8|10.9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6|2.8|4.8|7.6|4.4|5.6|2.9|9.1|16.5|5.5|4.1|4.3|5.8|9.7|5.6|5.7|6.4|6.6|1.6|4.8|9.4|5.9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.2|20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440573D16E74B80DDA3A42A6E8177" ma:contentTypeVersion="9" ma:contentTypeDescription="Create a new document." ma:contentTypeScope="" ma:versionID="70afc93bc173ad4e1f8998b358dfea9b">
  <xsd:schema xmlns:xsd="http://www.w3.org/2001/XMLSchema" xmlns:xs="http://www.w3.org/2001/XMLSchema" xmlns:p="http://schemas.microsoft.com/office/2006/metadata/properties" xmlns:ns3="b17b35d7-df2e-403e-90a5-ee016431f3b0" targetNamespace="http://schemas.microsoft.com/office/2006/metadata/properties" ma:root="true" ma:fieldsID="7158c2b3835f85e719a74b9793bdced1" ns3:_="">
    <xsd:import namespace="b17b35d7-df2e-403e-90a5-ee016431f3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b35d7-df2e-403e-90a5-ee016431f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b17b35d7-df2e-403e-90a5-ee016431f3b0"/>
  </ds:schemaRefs>
</ds:datastoreItem>
</file>

<file path=customXml/itemProps2.xml><?xml version="1.0" encoding="utf-8"?>
<ds:datastoreItem xmlns:ds="http://schemas.openxmlformats.org/officeDocument/2006/customXml" ds:itemID="{9D889A09-C815-4568-87B2-E518B246D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b35d7-df2e-403e-90a5-ee016431f3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8538</TotalTime>
  <Words>444</Words>
  <Application>Microsoft Office PowerPoint</Application>
  <PresentationFormat>On-screen Show (4:3)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1 - 5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Anna McArdle</cp:lastModifiedBy>
  <cp:revision>264</cp:revision>
  <dcterms:created xsi:type="dcterms:W3CDTF">2019-07-05T11:02:13Z</dcterms:created>
  <dcterms:modified xsi:type="dcterms:W3CDTF">2021-01-07T23:17:19Z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0x010100EBC440573D16E74B80DDA3A42A6E8177</vt:lpwstr>
  </property>
</Properties>
</file>