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 snapToObjects="1">
      <p:cViewPr varScale="1">
        <p:scale>
          <a:sx n="119" d="100"/>
          <a:sy n="119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3D51-A4A7-5041-A0BE-2C6E23341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49D8B-33BB-9A44-8E3C-CAEC9D2E4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CB4CE-9320-F342-AB1F-E1B93BB3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5BE50-4C9D-284D-9C63-3B431356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E88A-908A-BF4F-9C90-D061124E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8DF3-505B-CB4A-A8EF-59E44AB9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EDC3F-4ED1-FC4F-88C2-8953A64C6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95170-9E55-E54F-A0F0-DD00CFB2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B0FC6-EA8E-754D-800B-262F2C56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9759-DF63-D842-9947-E7773F13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EAFE3-CFC1-7F45-96D7-507110523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03101-1044-8649-86F2-1561734D3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7EEEC-4A3A-7A4F-B795-1C8D2750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34F06-AEAC-4D40-A302-0F11F0A9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3E889-25D2-2945-A53C-C6ADE38B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189E-5C82-F840-AE27-317C4F85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44DCA-63AA-3E4C-A53D-CE4010D8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692D0-6AAE-B847-8CA9-9386373A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96E38-72E9-2A44-95E9-433D15D8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77D47-B60B-F24C-B1A8-088FA98F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6A55-5578-5347-8DE7-5ED32B39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09BC6-749E-364D-9F68-E138AD2B2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97EB4-8A74-7545-B947-D1DEA23A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0B75B-16ED-2E4D-845C-DDC6BAFB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02883-9415-614E-AD94-C9283F05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489D-DEAC-3742-A6FC-7C66AE8A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30E4C-1480-A641-8678-5D50CEBDE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82E0-09FB-7C4B-B1EC-9827A8D6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DCB81-716C-B648-BD29-D4043FF7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FC0FF-6B3D-C847-AAB5-E5E6B88A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6AB65-78D3-0B40-B9C2-CC83C371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7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58F8-6F44-5F4B-8B38-8626BAD1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E0955-9435-344A-B3C6-CB5109CAA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4DE57-ED9B-0545-BB73-ACB74F29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D980E-FA88-E947-AE27-C45F4F414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95214-71B3-2047-A659-8AE5C47E2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ECF45-8F1A-C54A-BC30-14890F28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ECA63-0C89-F449-A27D-61F2E733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C8A92-AF40-0249-85A3-37F99F78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B6A8-6820-8748-9B67-97E7F9FA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94698-7520-F949-B1FA-63FE3470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86D62-528D-FB4A-AF88-7E6FB47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3C4FD-CC04-2840-B59D-601A2B1F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3DEE2-5690-2446-9910-07D84F65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FF946-3D05-A84A-A523-59489AB1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3882C-D7C3-DB45-A839-3BE57C77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6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E2B1-6C9E-064D-B268-6E4CB4EA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CB93C-BE33-2F47-9BCA-AE14C400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88DCA-58BA-134E-B1B3-77107CA99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FF9F4-575B-944C-B809-6E46E69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79994-9489-B94D-A959-A55C24B8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F1D9-0222-3B44-85CD-0796542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1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E484-126E-B340-AB36-D1986C20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1E739-1534-B349-B48E-31B62FC48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65524-E85F-8F4E-A989-8D53BE709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C3420-DC6F-804C-9B43-DE389D65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B008B-650D-7B47-84AD-9F25D2F6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683E3-19A2-6A44-90C6-20B8595B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5BC3D-04AA-3D44-9CAB-B2377FEB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C2E70-C27A-5146-9A4E-72987AC9F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B6C0D-48A0-3A4F-955D-D41868D2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41475-DF85-3D46-A507-DA33F47B14C2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34590-6AB1-D749-B8D9-2A29A2432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CD9C2-386A-3445-B088-68336F1D8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18CF-D5B1-2143-8E8E-C50F588A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9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F9C64B1C-D731-984F-9DD2-1443C5DB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164" y="4605331"/>
            <a:ext cx="3191199" cy="2088000"/>
          </a:xfrm>
          <a:prstGeom prst="rect">
            <a:avLst/>
          </a:prstGeom>
        </p:spPr>
      </p:pic>
      <p:pic>
        <p:nvPicPr>
          <p:cNvPr id="7" name="Picture 6" descr="A picture containing text, decorated, furniture, several&#10;&#10;Description automatically generated">
            <a:extLst>
              <a:ext uri="{FF2B5EF4-FFF2-40B4-BE49-F238E27FC236}">
                <a16:creationId xmlns:a16="http://schemas.microsoft.com/office/drawing/2014/main" id="{0E745F44-7658-F143-8E0D-FA5AEF2A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164" y="2385000"/>
            <a:ext cx="3113339" cy="2088000"/>
          </a:xfrm>
          <a:prstGeom prst="rect">
            <a:avLst/>
          </a:prstGeom>
        </p:spPr>
      </p:pic>
      <p:pic>
        <p:nvPicPr>
          <p:cNvPr id="9" name="Picture 8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B591A908-E10E-E246-BDC0-ACDAA5549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530" y="164669"/>
            <a:ext cx="3133353" cy="208800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F90BAD18-EAAB-AC47-A90D-698B5FC003E7}"/>
              </a:ext>
            </a:extLst>
          </p:cNvPr>
          <p:cNvSpPr/>
          <p:nvPr/>
        </p:nvSpPr>
        <p:spPr>
          <a:xfrm>
            <a:off x="268938" y="164669"/>
            <a:ext cx="8486043" cy="2088000"/>
          </a:xfrm>
          <a:prstGeom prst="frame">
            <a:avLst>
              <a:gd name="adj1" fmla="val 1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u="sng" dirty="0">
                <a:solidFill>
                  <a:schemeClr val="tx1"/>
                </a:solidFill>
              </a:rPr>
              <a:t>Objects – What do you see? Where are they in the picture?</a:t>
            </a:r>
          </a:p>
          <a:p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362661F-4B2B-9E4F-82A3-8C05E5E4F3FA}"/>
              </a:ext>
            </a:extLst>
          </p:cNvPr>
          <p:cNvSpPr/>
          <p:nvPr/>
        </p:nvSpPr>
        <p:spPr>
          <a:xfrm>
            <a:off x="268937" y="2385000"/>
            <a:ext cx="8486043" cy="2088000"/>
          </a:xfrm>
          <a:prstGeom prst="frame">
            <a:avLst>
              <a:gd name="adj1" fmla="val 1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u="sng" dirty="0">
                <a:solidFill>
                  <a:prstClr val="black"/>
                </a:solidFill>
              </a:rPr>
              <a:t>Objects – What do you see? Where are they in the picture?</a:t>
            </a: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7E03DA6-65FE-B244-80C1-8CAB76BD44EE}"/>
              </a:ext>
            </a:extLst>
          </p:cNvPr>
          <p:cNvSpPr/>
          <p:nvPr/>
        </p:nvSpPr>
        <p:spPr>
          <a:xfrm>
            <a:off x="268937" y="4605331"/>
            <a:ext cx="8486043" cy="2088000"/>
          </a:xfrm>
          <a:prstGeom prst="frame">
            <a:avLst>
              <a:gd name="adj1" fmla="val 1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u="sng" dirty="0">
                <a:solidFill>
                  <a:prstClr val="black"/>
                </a:solidFill>
              </a:rPr>
              <a:t>Objects – What do you see? Where are they in the picture?</a:t>
            </a: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  <a:p>
            <a:pPr lvl="0"/>
            <a:endParaRPr lang="en-US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Hilditch</dc:creator>
  <cp:lastModifiedBy>Miss Hilditch</cp:lastModifiedBy>
  <cp:revision>1</cp:revision>
  <dcterms:created xsi:type="dcterms:W3CDTF">2021-01-06T21:50:34Z</dcterms:created>
  <dcterms:modified xsi:type="dcterms:W3CDTF">2021-01-06T21:53:47Z</dcterms:modified>
</cp:coreProperties>
</file>