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7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88"/>
  </p:normalViewPr>
  <p:slideViewPr>
    <p:cSldViewPr snapToGrid="0" snapToObjects="1">
      <p:cViewPr varScale="1">
        <p:scale>
          <a:sx n="119" d="100"/>
          <a:sy n="119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95FF-6A1A-8C45-B34A-C2BA6E2BF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37619F-1B73-B442-B30A-B15D4174D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12F69-56E1-0C4E-9356-39BB16D9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E9E8-25FC-8943-8B76-901A79B7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5D5EF-AA1B-D045-85D0-16EFA320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9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17740-B7D6-5245-917E-6F4E0021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209B1-E9A1-CD40-9995-32453D0A2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B83C1-FBA8-C346-9DB8-004B9ED2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034C8-1095-6D49-BDEE-D8613040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EB0F-B988-A449-8F7B-6C00049E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8A98B-E2B7-FB47-AC2A-4712327BE9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4A62C-4A3B-704D-B16E-7B523E267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814D8-D3DA-0A4E-AA4A-1A0F776E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554F-93AE-3047-892D-9AE7BACF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A4D74-407D-B045-8070-D117ABE8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1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F727-7090-A14E-9101-EE5AF9F7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7A61B-39F0-AA42-AFF1-A1E99948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2628F-4144-9048-B1A7-CE5E78E9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7468-EE2C-134D-A455-8ED0B906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D7F4C-88CC-0F43-ACA7-4485074B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36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2E1E-59AD-9D46-9070-6504EE4B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C1FF7-4FF5-774D-849F-75FCCD68C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C5E94-4CC5-A84C-89C3-7C17100E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F246C-6CB4-E842-9D51-75A172BC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2A8DE-0D5B-064E-B606-D63FF91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7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56E88-2B4D-B849-BDB1-81318730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83DF-C231-D641-A795-AD9D9E645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991AE-6C7C-8C4A-85F7-7FD8B3D67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9B599-D29A-1F42-9C05-3D9BEF39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07616-2D28-7649-ADEF-DF1B7E5C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06672-CD57-D549-8687-513F8A7B0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5F7C-470F-8C4B-AEE1-6BD590130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AAD00-B63C-A645-99E1-2B2B6BAA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E448-C0E6-F645-8422-A24725BE5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33B4C-D075-D648-8B42-76819F13C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86F14-A52A-C641-9592-5FE3E2BB7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EA288A-687E-AA45-9373-1E862CE3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4A55C-96BB-BF4D-A54A-6E9DC0626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84D60-96AA-974A-B050-F1F5E2FB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3B9F-42EE-2F40-9FB8-485BB79A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431F7-AFA2-494A-BE1C-5BA527BD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CEF5D-106F-DA43-961A-34FCF47A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4468C-A7D5-5742-80B4-C2A08D70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1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7C05F-6F6B-A24A-BDB6-733ADA2E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CE753-37D0-9F48-AB5F-04D25D0A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52215-54AC-6144-9F97-219DDD37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1684-314C-C340-949B-ABA5EE68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1A23D-B381-C54D-9A91-33FA35585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0CD318-6751-8B4A-92B7-9188162BB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90EE57-E947-4C4B-9612-82A198E6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4FBE9-BA13-254D-9D97-F921BA636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ABAF4E-C7D8-7A47-8DE3-180EA065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80064-1614-924F-9D53-6CD80C5C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0ACD9-CFA4-8649-A1EB-203AE1208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56FA3-8D79-EB41-B365-D489B4B0AA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42EB2-BD39-3649-A831-F507660B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16353-7068-6246-8AF5-D7B42140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FEE37-3DA5-1143-9DA8-78C80E7CB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1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BFD52-16B3-4F4F-B88D-166D89023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5A2A5-AC37-3249-97B8-D83264E7B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49C9-D59C-E94A-A760-ABE578B2B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103B9-82BF-2C47-8BDF-B9F809DAC9A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8DE9A-0BB2-2341-ACEF-EEF9ECD8B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B3202-7FFB-7E4C-8839-7B3E239ED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CFB1C-E6FF-BD41-AF58-2F7CF1745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7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1B2CBB66-271C-0644-9E89-E02616B3D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83" y="0"/>
            <a:ext cx="7023033" cy="46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F844E-0C69-004A-BF6D-F5749034BCD2}"/>
              </a:ext>
            </a:extLst>
          </p:cNvPr>
          <p:cNvSpPr/>
          <p:nvPr/>
        </p:nvSpPr>
        <p:spPr>
          <a:xfrm>
            <a:off x="1722079" y="4970457"/>
            <a:ext cx="8747840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old, stone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buildings, the cobbled street bustled with activity.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Selling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goods, tradesmen called out to people passing by as the smell of freshly baked bread wafted along the gentle breeze.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Carrying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</a:t>
            </a: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heavy, terracotta pots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vases that weighed a tonne, men grunted and sweated in the heat of the midday sun as children played tag, dodging and weaving between the legs of the busy city folk.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ecorated, furniture, several&#10;&#10;Description automatically generated">
            <a:extLst>
              <a:ext uri="{FF2B5EF4-FFF2-40B4-BE49-F238E27FC236}">
                <a16:creationId xmlns:a16="http://schemas.microsoft.com/office/drawing/2014/main" id="{814EA341-D2EF-624B-90FE-CAE1F726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327" y="0"/>
            <a:ext cx="7853345" cy="52669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FE1064A-6588-E145-BD9D-C828AA24861E}"/>
              </a:ext>
            </a:extLst>
          </p:cNvPr>
          <p:cNvSpPr/>
          <p:nvPr/>
        </p:nvSpPr>
        <p:spPr>
          <a:xfrm>
            <a:off x="2169326" y="5266944"/>
            <a:ext cx="7853345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Down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the harbour, the shouts and cheers of fishermen told the city that they had been successful on their fishing trip.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Unloading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their rich catches into </a:t>
            </a: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large, stone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pots ready for the market, the smell of fresh fish filled the air.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Gently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lapping against the shore, the </a:t>
            </a: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crystal, clear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water glimmered in the magnificent sunlight as the lucky, uncaught fish leapt high in the air, chasing the rays of gold. 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4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CF1CAF1A-75B7-3F49-AFDB-684E9A938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656" y="0"/>
            <a:ext cx="7152687" cy="468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8242BC-BCDB-4D45-92CC-D07DB69FB7E0}"/>
              </a:ext>
            </a:extLst>
          </p:cNvPr>
          <p:cNvSpPr/>
          <p:nvPr/>
        </p:nvSpPr>
        <p:spPr>
          <a:xfrm>
            <a:off x="2519656" y="4680000"/>
            <a:ext cx="7152687" cy="1857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always the case on a Sunday, the colosseum was packed with poets and singers who wanted their voices to be heard by all.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 happened so often, the </a:t>
            </a: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jovial, eager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audience who applauded at every chance were able to join in the chorus of their favourite song. </a:t>
            </a:r>
            <a:r>
              <a:rPr lang="en-GB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Whilst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chaos of the city played out, the great protector, Vesuvius, loomed in the distance, casting a watchful eye out over its </a:t>
            </a:r>
            <a:r>
              <a:rPr lang="en-GB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loyal, vulnerable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citizens.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89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Hilditch</dc:creator>
  <cp:lastModifiedBy>Miss Hilditch</cp:lastModifiedBy>
  <cp:revision>1</cp:revision>
  <dcterms:created xsi:type="dcterms:W3CDTF">2021-01-06T21:43:40Z</dcterms:created>
  <dcterms:modified xsi:type="dcterms:W3CDTF">2021-01-06T21:48:32Z</dcterms:modified>
</cp:coreProperties>
</file>