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6"/>
  </p:normalViewPr>
  <p:slideViewPr>
    <p:cSldViewPr snapToGrid="0" snapToObjects="1">
      <p:cViewPr varScale="1">
        <p:scale>
          <a:sx n="106" d="100"/>
          <a:sy n="106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30131-589B-B544-83CE-27E5FCA81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4ADA7-6C25-434E-8185-01C2754EB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9DABB-065E-314E-B5AA-AA6D1681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03A6D-35BA-6F46-9F31-90918D83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E7409-BA98-2A47-AA3A-7EE8D6B39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7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FE21-65F4-6241-8C9B-05755BCE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1BEEE-FF54-414D-ACDA-89E255BEA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8A1CA-09A7-2F48-81B9-F2BC8777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52318-FBB7-DE40-9BB0-77143C0C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20DFF-1CDE-264E-A5A0-7869023B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0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63CC9-BFC6-8D4B-9EAB-21EE83285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222C2-7381-3A48-8ED6-5D1D62747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09CC3-0D46-0F40-8AD2-5DDE84A3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72CDD-CF19-104E-85C7-BD55F25B1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2216B-A0C1-0C45-9BD3-515DC796C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3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43D1-C21E-AB41-8B50-69C1EFC4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8CE3C-C514-F04F-902B-CFACF955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978B3-3FAC-BC4F-8394-91F69090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C0F49-7E01-6C4D-A19F-33EEBF8B6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956EE-2C6E-0D46-9D2A-675C1974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0B74-695B-7443-BEF0-D7D6A9ACA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D88AC-5F34-284C-83A7-A3DA23866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9D48E-0025-764B-BD37-08C95BB9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29A78-80D2-1E45-806E-89A56A87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3F2F-D495-384A-872B-7A4346BE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3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F1A6-3371-7148-A0A3-CC37922D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3F9C4-4E4E-DE43-93B2-D17B9A90F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F40A8-D93E-5B4F-9221-3B18C5CDF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2429B-056A-8448-B3F9-1FFFEAE8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CAD12-DA1F-A147-A7D6-1B915E38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4C22-F3A0-DA46-BA1F-FBC231EBF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8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463A9-DBED-FC44-8C14-0B0A8CDC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F8497-6220-6647-AFD0-88E2FA127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DF289-EB6B-6C4E-A274-5A48A25E9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EA1803-8FC6-8E47-B46E-321F1174B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267EBA-875A-4B44-9758-507EDC033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9DE65C-7DC4-8840-A810-A82F0428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6265E1-51EB-C842-AE77-6252E3A7C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D78BA-A809-7D40-9FD0-9D73E551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7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CCB21-4CAA-454E-B177-AD05B9CD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03A038-69AE-9547-8D11-CB628B01E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A6944-6E7D-3446-BDD3-1CB108622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525A8-4B82-A249-AECC-E3F01562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3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E71026-D88A-6242-AB69-D6D2A3EA3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F7620-92C8-854B-A406-5C0F66CF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D4E37-196E-B346-AFBE-8C214557E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1DE34-3BEE-E14E-82FA-C89A03F84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A5FFE-AB0D-2E4F-AA1D-AD7B4795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C0954-4CFE-D042-8DF0-48725DB9F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AE246-4C77-5E4A-B09D-99BAFBCE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4CD4B-9FF6-8445-A7A1-0456C7518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2A53-2F29-1A44-A3FF-C911F713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5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0DD4-2914-C94D-8CAC-33EBB870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1ED25-BFA5-8347-ABA3-BB14D13E6D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B5DDD-119B-E842-A275-7BEC250D5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225E3-DC35-0A4E-ACDC-1E4000EB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2C940-5137-0F46-915C-69D2067B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D68C9-2B2E-B947-82EF-21733E71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06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A30E67-235E-154C-A3C9-B9E8DB077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52368-2D53-884E-AB2A-EA8BBBF54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90431-003D-3B4B-8418-7CC92E0B5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E576A-43E0-054E-9AF3-0119C470A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A277C-8E66-B645-A77C-CC8B0CB86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5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ame 5">
            <a:extLst>
              <a:ext uri="{FF2B5EF4-FFF2-40B4-BE49-F238E27FC236}">
                <a16:creationId xmlns:a16="http://schemas.microsoft.com/office/drawing/2014/main" id="{4B3557F0-A311-7A45-A0D9-316FDCABCE7E}"/>
              </a:ext>
            </a:extLst>
          </p:cNvPr>
          <p:cNvSpPr/>
          <p:nvPr/>
        </p:nvSpPr>
        <p:spPr>
          <a:xfrm>
            <a:off x="8229600" y="86061"/>
            <a:ext cx="3865581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D169AC54-86E4-D74B-B448-A511682AF8B0}"/>
              </a:ext>
            </a:extLst>
          </p:cNvPr>
          <p:cNvSpPr/>
          <p:nvPr/>
        </p:nvSpPr>
        <p:spPr>
          <a:xfrm>
            <a:off x="4163209" y="96819"/>
            <a:ext cx="3865581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BCCB45E5-F582-E54A-9A4C-39CD844E7A07}"/>
              </a:ext>
            </a:extLst>
          </p:cNvPr>
          <p:cNvSpPr/>
          <p:nvPr/>
        </p:nvSpPr>
        <p:spPr>
          <a:xfrm>
            <a:off x="96820" y="96819"/>
            <a:ext cx="3865580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2EF24-5D9B-A24B-8AE3-377C6F79B765}"/>
              </a:ext>
            </a:extLst>
          </p:cNvPr>
          <p:cNvSpPr txBox="1"/>
          <p:nvPr/>
        </p:nvSpPr>
        <p:spPr>
          <a:xfrm>
            <a:off x="215153" y="225911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*</a:t>
            </a:r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39 x 4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11 x 4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42 x 3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29 x 6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92 x 7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84 x 2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32 x 3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51 x 5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85 x 8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11 x 9 =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F6CD78-A2A6-CE43-A88B-647AB6D4425A}"/>
              </a:ext>
            </a:extLst>
          </p:cNvPr>
          <p:cNvSpPr txBox="1"/>
          <p:nvPr/>
        </p:nvSpPr>
        <p:spPr>
          <a:xfrm>
            <a:off x="4288716" y="148490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**</a:t>
            </a:r>
            <a:endParaRPr lang="en-US" sz="2800" dirty="0"/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12 x 77 =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84 x 39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68 x 11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42 x 92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74 x 12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53 x 72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85 x 17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61 x 95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21 x 27 =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87 x 43 =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007DD-4389-9E47-9445-46CA60AE8286}"/>
              </a:ext>
            </a:extLst>
          </p:cNvPr>
          <p:cNvSpPr txBox="1"/>
          <p:nvPr/>
        </p:nvSpPr>
        <p:spPr>
          <a:xfrm>
            <a:off x="8362278" y="189404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***</a:t>
            </a:r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493 x 3 =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814 x 8 =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982 x 5 =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591 x 2 =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294 x 7 =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624 x 4 =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818 x 6 =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242 x 9 =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172 x 2 =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329 x 3 = </a:t>
            </a:r>
          </a:p>
        </p:txBody>
      </p:sp>
    </p:spTree>
    <p:extLst>
      <p:ext uri="{BB962C8B-B14F-4D97-AF65-F5344CB8AC3E}">
        <p14:creationId xmlns:p14="http://schemas.microsoft.com/office/powerpoint/2010/main" val="273823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156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Hilditch</dc:creator>
  <cp:lastModifiedBy>Miss Hilditch</cp:lastModifiedBy>
  <cp:revision>3</cp:revision>
  <dcterms:created xsi:type="dcterms:W3CDTF">2021-01-06T20:53:15Z</dcterms:created>
  <dcterms:modified xsi:type="dcterms:W3CDTF">2021-01-06T21:36:26Z</dcterms:modified>
</cp:coreProperties>
</file>