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3" r:id="rId3"/>
    <p:sldId id="264" r:id="rId4"/>
    <p:sldId id="285" r:id="rId5"/>
    <p:sldId id="286" r:id="rId6"/>
    <p:sldId id="287" r:id="rId7"/>
    <p:sldId id="289" r:id="rId8"/>
    <p:sldId id="284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  <p:embeddedFont>
      <p:font typeface="Tuffy" panose="020B0603060100000000" pitchFamily="34" charset="0"/>
      <p:regular r:id="rId20"/>
      <p:bold r:id="rId21"/>
      <p:italic r:id="rId22"/>
      <p:boldItalic r:id="rId23"/>
    </p:embeddedFont>
    <p:embeddedFont>
      <p:font typeface="Twinkl" pitchFamily="2" charset="77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BD31"/>
    <a:srgbClr val="E84C17"/>
    <a:srgbClr val="F08115"/>
    <a:srgbClr val="009640"/>
    <a:srgbClr val="B9D26D"/>
    <a:srgbClr val="E5C800"/>
    <a:srgbClr val="FFE862"/>
    <a:srgbClr val="32B3A2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0110EC-3499-6D49-B889-14A0710C8432}" v="12" dt="2021-01-06T18:53:13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3671" autoAdjust="0"/>
  </p:normalViewPr>
  <p:slideViewPr>
    <p:cSldViewPr snapToGrid="0" showGuides="1">
      <p:cViewPr varScale="1">
        <p:scale>
          <a:sx n="97" d="100"/>
          <a:sy n="97" d="100"/>
        </p:scale>
        <p:origin x="1968" y="200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 Hilditch" userId="77d78993-1f2f-459f-bad6-649b3f28b24e" providerId="ADAL" clId="{BB0110EC-3499-6D49-B889-14A0710C8432}"/>
    <pc:docChg chg="delSld modSld">
      <pc:chgData name="Miss Hilditch" userId="77d78993-1f2f-459f-bad6-649b3f28b24e" providerId="ADAL" clId="{BB0110EC-3499-6D49-B889-14A0710C8432}" dt="2021-01-06T18:53:13.014" v="115" actId="164"/>
      <pc:docMkLst>
        <pc:docMk/>
      </pc:docMkLst>
      <pc:sldChg chg="del">
        <pc:chgData name="Miss Hilditch" userId="77d78993-1f2f-459f-bad6-649b3f28b24e" providerId="ADAL" clId="{BB0110EC-3499-6D49-B889-14A0710C8432}" dt="2021-01-06T18:44:18.814" v="111" actId="2696"/>
        <pc:sldMkLst>
          <pc:docMk/>
          <pc:sldMk cId="1808075854" sldId="267"/>
        </pc:sldMkLst>
      </pc:sldChg>
      <pc:sldChg chg="del">
        <pc:chgData name="Miss Hilditch" userId="77d78993-1f2f-459f-bad6-649b3f28b24e" providerId="ADAL" clId="{BB0110EC-3499-6D49-B889-14A0710C8432}" dt="2021-01-03T18:29:23.222" v="1" actId="2696"/>
        <pc:sldMkLst>
          <pc:docMk/>
          <pc:sldMk cId="655612075" sldId="276"/>
        </pc:sldMkLst>
      </pc:sldChg>
      <pc:sldChg chg="addSp modSp modAnim">
        <pc:chgData name="Miss Hilditch" userId="77d78993-1f2f-459f-bad6-649b3f28b24e" providerId="ADAL" clId="{BB0110EC-3499-6D49-B889-14A0710C8432}" dt="2021-01-06T18:53:11.429" v="114" actId="164"/>
        <pc:sldMkLst>
          <pc:docMk/>
          <pc:sldMk cId="1154996520" sldId="286"/>
        </pc:sldMkLst>
        <pc:spChg chg="mod">
          <ac:chgData name="Miss Hilditch" userId="77d78993-1f2f-459f-bad6-649b3f28b24e" providerId="ADAL" clId="{BB0110EC-3499-6D49-B889-14A0710C8432}" dt="2021-01-06T18:53:11.429" v="114" actId="164"/>
          <ac:spMkLst>
            <pc:docMk/>
            <pc:sldMk cId="1154996520" sldId="286"/>
            <ac:spMk id="10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1.429" v="114" actId="164"/>
          <ac:spMkLst>
            <pc:docMk/>
            <pc:sldMk cId="1154996520" sldId="286"/>
            <ac:spMk id="33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1.429" v="114" actId="164"/>
          <ac:spMkLst>
            <pc:docMk/>
            <pc:sldMk cId="1154996520" sldId="286"/>
            <ac:spMk id="36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1.429" v="114" actId="164"/>
          <ac:spMkLst>
            <pc:docMk/>
            <pc:sldMk cId="1154996520" sldId="286"/>
            <ac:spMk id="39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1.429" v="114" actId="164"/>
          <ac:spMkLst>
            <pc:docMk/>
            <pc:sldMk cId="1154996520" sldId="286"/>
            <ac:spMk id="41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1.429" v="114" actId="164"/>
          <ac:spMkLst>
            <pc:docMk/>
            <pc:sldMk cId="1154996520" sldId="286"/>
            <ac:spMk id="42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1.429" v="114" actId="164"/>
          <ac:spMkLst>
            <pc:docMk/>
            <pc:sldMk cId="1154996520" sldId="286"/>
            <ac:spMk id="43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1.429" v="114" actId="164"/>
          <ac:spMkLst>
            <pc:docMk/>
            <pc:sldMk cId="1154996520" sldId="286"/>
            <ac:spMk id="44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1.429" v="114" actId="164"/>
          <ac:spMkLst>
            <pc:docMk/>
            <pc:sldMk cId="1154996520" sldId="286"/>
            <ac:spMk id="45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1.429" v="114" actId="164"/>
          <ac:spMkLst>
            <pc:docMk/>
            <pc:sldMk cId="1154996520" sldId="286"/>
            <ac:spMk id="46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1.429" v="114" actId="164"/>
          <ac:spMkLst>
            <pc:docMk/>
            <pc:sldMk cId="1154996520" sldId="286"/>
            <ac:spMk id="47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1.429" v="114" actId="164"/>
          <ac:spMkLst>
            <pc:docMk/>
            <pc:sldMk cId="1154996520" sldId="286"/>
            <ac:spMk id="48" creationId="{00000000-0000-0000-0000-000000000000}"/>
          </ac:spMkLst>
        </pc:spChg>
        <pc:grpChg chg="add mod">
          <ac:chgData name="Miss Hilditch" userId="77d78993-1f2f-459f-bad6-649b3f28b24e" providerId="ADAL" clId="{BB0110EC-3499-6D49-B889-14A0710C8432}" dt="2021-01-06T18:53:11.429" v="114" actId="164"/>
          <ac:grpSpMkLst>
            <pc:docMk/>
            <pc:sldMk cId="1154996520" sldId="286"/>
            <ac:grpSpMk id="2" creationId="{6AA4B4D7-4C06-0A40-8FEC-0D0E7D77BEAC}"/>
          </ac:grpSpMkLst>
        </pc:grpChg>
        <pc:grpChg chg="mod">
          <ac:chgData name="Miss Hilditch" userId="77d78993-1f2f-459f-bad6-649b3f28b24e" providerId="ADAL" clId="{BB0110EC-3499-6D49-B889-14A0710C8432}" dt="2021-01-06T18:53:11.429" v="114" actId="164"/>
          <ac:grpSpMkLst>
            <pc:docMk/>
            <pc:sldMk cId="1154996520" sldId="286"/>
            <ac:grpSpMk id="31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1.429" v="114" actId="164"/>
          <ac:grpSpMkLst>
            <pc:docMk/>
            <pc:sldMk cId="1154996520" sldId="286"/>
            <ac:grpSpMk id="32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1.429" v="114" actId="164"/>
          <ac:grpSpMkLst>
            <pc:docMk/>
            <pc:sldMk cId="1154996520" sldId="286"/>
            <ac:grpSpMk id="35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1.429" v="114" actId="164"/>
          <ac:grpSpMkLst>
            <pc:docMk/>
            <pc:sldMk cId="1154996520" sldId="286"/>
            <ac:grpSpMk id="38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1.429" v="114" actId="164"/>
          <ac:grpSpMkLst>
            <pc:docMk/>
            <pc:sldMk cId="1154996520" sldId="286"/>
            <ac:grpSpMk id="49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1.429" v="114" actId="164"/>
          <ac:grpSpMkLst>
            <pc:docMk/>
            <pc:sldMk cId="1154996520" sldId="286"/>
            <ac:grpSpMk id="50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1.429" v="114" actId="164"/>
          <ac:grpSpMkLst>
            <pc:docMk/>
            <pc:sldMk cId="1154996520" sldId="286"/>
            <ac:grpSpMk id="51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1.429" v="114" actId="164"/>
          <ac:grpSpMkLst>
            <pc:docMk/>
            <pc:sldMk cId="1154996520" sldId="286"/>
            <ac:grpSpMk id="52" creationId="{00000000-0000-0000-0000-000000000000}"/>
          </ac:grpSpMkLst>
        </pc:grpChg>
        <pc:picChg chg="mod">
          <ac:chgData name="Miss Hilditch" userId="77d78993-1f2f-459f-bad6-649b3f28b24e" providerId="ADAL" clId="{BB0110EC-3499-6D49-B889-14A0710C8432}" dt="2021-01-06T18:53:11.429" v="114" actId="164"/>
          <ac:picMkLst>
            <pc:docMk/>
            <pc:sldMk cId="1154996520" sldId="286"/>
            <ac:picMk id="9" creationId="{00000000-0000-0000-0000-000000000000}"/>
          </ac:picMkLst>
        </pc:picChg>
        <pc:cxnChg chg="mod">
          <ac:chgData name="Miss Hilditch" userId="77d78993-1f2f-459f-bad6-649b3f28b24e" providerId="ADAL" clId="{BB0110EC-3499-6D49-B889-14A0710C8432}" dt="2021-01-06T18:53:11.429" v="114" actId="164"/>
          <ac:cxnSpMkLst>
            <pc:docMk/>
            <pc:sldMk cId="1154996520" sldId="286"/>
            <ac:cxnSpMk id="30" creationId="{00000000-0000-0000-0000-000000000000}"/>
          </ac:cxnSpMkLst>
        </pc:cxnChg>
        <pc:cxnChg chg="mod">
          <ac:chgData name="Miss Hilditch" userId="77d78993-1f2f-459f-bad6-649b3f28b24e" providerId="ADAL" clId="{BB0110EC-3499-6D49-B889-14A0710C8432}" dt="2021-01-06T18:53:11.429" v="114" actId="164"/>
          <ac:cxnSpMkLst>
            <pc:docMk/>
            <pc:sldMk cId="1154996520" sldId="286"/>
            <ac:cxnSpMk id="34" creationId="{00000000-0000-0000-0000-000000000000}"/>
          </ac:cxnSpMkLst>
        </pc:cxnChg>
        <pc:cxnChg chg="mod">
          <ac:chgData name="Miss Hilditch" userId="77d78993-1f2f-459f-bad6-649b3f28b24e" providerId="ADAL" clId="{BB0110EC-3499-6D49-B889-14A0710C8432}" dt="2021-01-06T18:53:11.429" v="114" actId="164"/>
          <ac:cxnSpMkLst>
            <pc:docMk/>
            <pc:sldMk cId="1154996520" sldId="286"/>
            <ac:cxnSpMk id="37" creationId="{00000000-0000-0000-0000-000000000000}"/>
          </ac:cxnSpMkLst>
        </pc:cxnChg>
        <pc:cxnChg chg="mod">
          <ac:chgData name="Miss Hilditch" userId="77d78993-1f2f-459f-bad6-649b3f28b24e" providerId="ADAL" clId="{BB0110EC-3499-6D49-B889-14A0710C8432}" dt="2021-01-06T18:53:11.429" v="114" actId="164"/>
          <ac:cxnSpMkLst>
            <pc:docMk/>
            <pc:sldMk cId="1154996520" sldId="286"/>
            <ac:cxnSpMk id="40" creationId="{00000000-0000-0000-0000-000000000000}"/>
          </ac:cxnSpMkLst>
        </pc:cxnChg>
      </pc:sldChg>
      <pc:sldChg chg="addSp modSp mod modAnim">
        <pc:chgData name="Miss Hilditch" userId="77d78993-1f2f-459f-bad6-649b3f28b24e" providerId="ADAL" clId="{BB0110EC-3499-6D49-B889-14A0710C8432}" dt="2021-01-06T18:53:13.014" v="115" actId="164"/>
        <pc:sldMkLst>
          <pc:docMk/>
          <pc:sldMk cId="3896096166" sldId="287"/>
        </pc:sldMkLst>
        <pc:spChg chg="mod">
          <ac:chgData name="Miss Hilditch" userId="77d78993-1f2f-459f-bad6-649b3f28b24e" providerId="ADAL" clId="{BB0110EC-3499-6D49-B889-14A0710C8432}" dt="2021-01-06T18:53:13.014" v="115" actId="164"/>
          <ac:spMkLst>
            <pc:docMk/>
            <pc:sldMk cId="3896096166" sldId="287"/>
            <ac:spMk id="55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3.014" v="115" actId="164"/>
          <ac:spMkLst>
            <pc:docMk/>
            <pc:sldMk cId="3896096166" sldId="287"/>
            <ac:spMk id="56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3.014" v="115" actId="164"/>
          <ac:spMkLst>
            <pc:docMk/>
            <pc:sldMk cId="3896096166" sldId="287"/>
            <ac:spMk id="57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3.014" v="115" actId="164"/>
          <ac:spMkLst>
            <pc:docMk/>
            <pc:sldMk cId="3896096166" sldId="287"/>
            <ac:spMk id="62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3.014" v="115" actId="164"/>
          <ac:spMkLst>
            <pc:docMk/>
            <pc:sldMk cId="3896096166" sldId="287"/>
            <ac:spMk id="63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3.014" v="115" actId="164"/>
          <ac:spMkLst>
            <pc:docMk/>
            <pc:sldMk cId="3896096166" sldId="287"/>
            <ac:spMk id="64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3.014" v="115" actId="164"/>
          <ac:spMkLst>
            <pc:docMk/>
            <pc:sldMk cId="3896096166" sldId="287"/>
            <ac:spMk id="68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3.014" v="115" actId="164"/>
          <ac:spMkLst>
            <pc:docMk/>
            <pc:sldMk cId="3896096166" sldId="287"/>
            <ac:spMk id="69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3.014" v="115" actId="164"/>
          <ac:spMkLst>
            <pc:docMk/>
            <pc:sldMk cId="3896096166" sldId="287"/>
            <ac:spMk id="70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3.014" v="115" actId="164"/>
          <ac:spMkLst>
            <pc:docMk/>
            <pc:sldMk cId="3896096166" sldId="287"/>
            <ac:spMk id="74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3.014" v="115" actId="164"/>
          <ac:spMkLst>
            <pc:docMk/>
            <pc:sldMk cId="3896096166" sldId="287"/>
            <ac:spMk id="75" creationId="{00000000-0000-0000-0000-000000000000}"/>
          </ac:spMkLst>
        </pc:spChg>
        <pc:spChg chg="mod">
          <ac:chgData name="Miss Hilditch" userId="77d78993-1f2f-459f-bad6-649b3f28b24e" providerId="ADAL" clId="{BB0110EC-3499-6D49-B889-14A0710C8432}" dt="2021-01-06T18:53:13.014" v="115" actId="164"/>
          <ac:spMkLst>
            <pc:docMk/>
            <pc:sldMk cId="3896096166" sldId="287"/>
            <ac:spMk id="76" creationId="{00000000-0000-0000-0000-000000000000}"/>
          </ac:spMkLst>
        </pc:spChg>
        <pc:grpChg chg="add mod">
          <ac:chgData name="Miss Hilditch" userId="77d78993-1f2f-459f-bad6-649b3f28b24e" providerId="ADAL" clId="{BB0110EC-3499-6D49-B889-14A0710C8432}" dt="2021-01-06T18:53:13.014" v="115" actId="164"/>
          <ac:grpSpMkLst>
            <pc:docMk/>
            <pc:sldMk cId="3896096166" sldId="287"/>
            <ac:grpSpMk id="3" creationId="{35DF7494-8B6D-1B43-9BDF-2F008895FAAC}"/>
          </ac:grpSpMkLst>
        </pc:grpChg>
        <pc:grpChg chg="mod">
          <ac:chgData name="Miss Hilditch" userId="77d78993-1f2f-459f-bad6-649b3f28b24e" providerId="ADAL" clId="{BB0110EC-3499-6D49-B889-14A0710C8432}" dt="2021-01-06T18:53:13.014" v="115" actId="164"/>
          <ac:grpSpMkLst>
            <pc:docMk/>
            <pc:sldMk cId="3896096166" sldId="287"/>
            <ac:grpSpMk id="53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3.014" v="115" actId="164"/>
          <ac:grpSpMkLst>
            <pc:docMk/>
            <pc:sldMk cId="3896096166" sldId="287"/>
            <ac:grpSpMk id="54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3.014" v="115" actId="164"/>
          <ac:grpSpMkLst>
            <pc:docMk/>
            <pc:sldMk cId="3896096166" sldId="287"/>
            <ac:grpSpMk id="60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3.014" v="115" actId="164"/>
          <ac:grpSpMkLst>
            <pc:docMk/>
            <pc:sldMk cId="3896096166" sldId="287"/>
            <ac:grpSpMk id="61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3.014" v="115" actId="164"/>
          <ac:grpSpMkLst>
            <pc:docMk/>
            <pc:sldMk cId="3896096166" sldId="287"/>
            <ac:grpSpMk id="66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3.014" v="115" actId="164"/>
          <ac:grpSpMkLst>
            <pc:docMk/>
            <pc:sldMk cId="3896096166" sldId="287"/>
            <ac:grpSpMk id="67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3.014" v="115" actId="164"/>
          <ac:grpSpMkLst>
            <pc:docMk/>
            <pc:sldMk cId="3896096166" sldId="287"/>
            <ac:grpSpMk id="72" creationId="{00000000-0000-0000-0000-000000000000}"/>
          </ac:grpSpMkLst>
        </pc:grpChg>
        <pc:grpChg chg="mod">
          <ac:chgData name="Miss Hilditch" userId="77d78993-1f2f-459f-bad6-649b3f28b24e" providerId="ADAL" clId="{BB0110EC-3499-6D49-B889-14A0710C8432}" dt="2021-01-06T18:53:13.014" v="115" actId="164"/>
          <ac:grpSpMkLst>
            <pc:docMk/>
            <pc:sldMk cId="3896096166" sldId="287"/>
            <ac:grpSpMk id="73" creationId="{00000000-0000-0000-0000-000000000000}"/>
          </ac:grpSpMkLst>
        </pc:grpChg>
        <pc:picChg chg="mod">
          <ac:chgData name="Miss Hilditch" userId="77d78993-1f2f-459f-bad6-649b3f28b24e" providerId="ADAL" clId="{BB0110EC-3499-6D49-B889-14A0710C8432}" dt="2021-01-06T18:53:13.014" v="115" actId="164"/>
          <ac:picMkLst>
            <pc:docMk/>
            <pc:sldMk cId="3896096166" sldId="287"/>
            <ac:picMk id="2" creationId="{00000000-0000-0000-0000-000000000000}"/>
          </ac:picMkLst>
        </pc:picChg>
        <pc:cxnChg chg="mod">
          <ac:chgData name="Miss Hilditch" userId="77d78993-1f2f-459f-bad6-649b3f28b24e" providerId="ADAL" clId="{BB0110EC-3499-6D49-B889-14A0710C8432}" dt="2021-01-06T18:53:13.014" v="115" actId="164"/>
          <ac:cxnSpMkLst>
            <pc:docMk/>
            <pc:sldMk cId="3896096166" sldId="287"/>
            <ac:cxnSpMk id="58" creationId="{00000000-0000-0000-0000-000000000000}"/>
          </ac:cxnSpMkLst>
        </pc:cxnChg>
        <pc:cxnChg chg="mod">
          <ac:chgData name="Miss Hilditch" userId="77d78993-1f2f-459f-bad6-649b3f28b24e" providerId="ADAL" clId="{BB0110EC-3499-6D49-B889-14A0710C8432}" dt="2021-01-06T18:53:13.014" v="115" actId="164"/>
          <ac:cxnSpMkLst>
            <pc:docMk/>
            <pc:sldMk cId="3896096166" sldId="287"/>
            <ac:cxnSpMk id="65" creationId="{00000000-0000-0000-0000-000000000000}"/>
          </ac:cxnSpMkLst>
        </pc:cxnChg>
        <pc:cxnChg chg="mod">
          <ac:chgData name="Miss Hilditch" userId="77d78993-1f2f-459f-bad6-649b3f28b24e" providerId="ADAL" clId="{BB0110EC-3499-6D49-B889-14A0710C8432}" dt="2021-01-06T18:53:13.014" v="115" actId="164"/>
          <ac:cxnSpMkLst>
            <pc:docMk/>
            <pc:sldMk cId="3896096166" sldId="287"/>
            <ac:cxnSpMk id="71" creationId="{00000000-0000-0000-0000-000000000000}"/>
          </ac:cxnSpMkLst>
        </pc:cxnChg>
        <pc:cxnChg chg="mod">
          <ac:chgData name="Miss Hilditch" userId="77d78993-1f2f-459f-bad6-649b3f28b24e" providerId="ADAL" clId="{BB0110EC-3499-6D49-B889-14A0710C8432}" dt="2021-01-06T18:53:13.014" v="115" actId="164"/>
          <ac:cxnSpMkLst>
            <pc:docMk/>
            <pc:sldMk cId="3896096166" sldId="287"/>
            <ac:cxnSpMk id="77" creationId="{00000000-0000-0000-0000-000000000000}"/>
          </ac:cxnSpMkLst>
        </pc:cxnChg>
      </pc:sldChg>
      <pc:sldChg chg="del">
        <pc:chgData name="Miss Hilditch" userId="77d78993-1f2f-459f-bad6-649b3f28b24e" providerId="ADAL" clId="{BB0110EC-3499-6D49-B889-14A0710C8432}" dt="2021-01-03T18:29:18.600" v="0" actId="2696"/>
        <pc:sldMkLst>
          <pc:docMk/>
          <pc:sldMk cId="1021925589" sldId="288"/>
        </pc:sldMkLst>
      </pc:sldChg>
      <pc:sldChg chg="modNotesTx">
        <pc:chgData name="Miss Hilditch" userId="77d78993-1f2f-459f-bad6-649b3f28b24e" providerId="ADAL" clId="{BB0110EC-3499-6D49-B889-14A0710C8432}" dt="2021-01-06T18:44:15.173" v="110" actId="20577"/>
        <pc:sldMkLst>
          <pc:docMk/>
          <pc:sldMk cId="4275583263" sldId="289"/>
        </pc:sldMkLst>
      </pc:sldChg>
      <pc:sldMasterChg chg="delSldLayout">
        <pc:chgData name="Miss Hilditch" userId="77d78993-1f2f-459f-bad6-649b3f28b24e" providerId="ADAL" clId="{BB0110EC-3499-6D49-B889-14A0710C8432}" dt="2021-01-03T18:29:23.222" v="1" actId="2696"/>
        <pc:sldMasterMkLst>
          <pc:docMk/>
          <pc:sldMasterMk cId="4389201" sldId="2147483660"/>
        </pc:sldMasterMkLst>
        <pc:sldLayoutChg chg="del">
          <pc:chgData name="Miss Hilditch" userId="77d78993-1f2f-459f-bad6-649b3f28b24e" providerId="ADAL" clId="{BB0110EC-3499-6D49-B889-14A0710C8432}" dt="2021-01-03T18:29:23.222" v="1" actId="2696"/>
          <pc:sldLayoutMkLst>
            <pc:docMk/>
            <pc:sldMasterMk cId="4389201" sldId="2147483660"/>
            <pc:sldLayoutMk cId="1485219563" sldId="214748367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96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02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1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8.jpeg"/><Relationship Id="rId5" Type="http://schemas.openxmlformats.org/officeDocument/2006/relationships/image" Target="../media/image8.png"/><Relationship Id="rId10" Type="http://schemas.openxmlformats.org/officeDocument/2006/relationships/hyperlink" Target="http://www.bbc.co.uk/education/clips/zwwxn39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describe what you find underground.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recognise that there is rock under all surfaces.</a:t>
            </a:r>
          </a:p>
          <a:p>
            <a:r>
              <a:rPr lang="en-GB" dirty="0">
                <a:latin typeface="Twinkl" pitchFamily="50" charset="0"/>
              </a:rPr>
              <a:t>I can list the layers that make up the Earth.</a:t>
            </a:r>
          </a:p>
          <a:p>
            <a:r>
              <a:rPr lang="en-GB" dirty="0">
                <a:latin typeface="Twinkl" pitchFamily="50" charset="0"/>
              </a:rPr>
              <a:t>I can create and label a cross-section of the Earth.</a:t>
            </a:r>
          </a:p>
          <a:p>
            <a:r>
              <a:rPr lang="en-GB" dirty="0">
                <a:latin typeface="Twinkl" pitchFamily="50" charset="0"/>
              </a:rPr>
              <a:t>I can compare the Earth’s structure to a familiar object.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494789" y="2543705"/>
            <a:ext cx="2893560" cy="1015068"/>
            <a:chOff x="5494789" y="2543705"/>
            <a:chExt cx="2893560" cy="1015068"/>
          </a:xfrm>
        </p:grpSpPr>
        <p:sp>
          <p:nvSpPr>
            <p:cNvPr id="2" name="Rectangle 1"/>
            <p:cNvSpPr/>
            <p:nvPr/>
          </p:nvSpPr>
          <p:spPr>
            <a:xfrm>
              <a:off x="5494789" y="2543705"/>
              <a:ext cx="2893560" cy="1015068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001938" y="2719685"/>
              <a:ext cx="22018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What is at the bottom of the hole?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94790" y="3642867"/>
            <a:ext cx="2893560" cy="1015068"/>
            <a:chOff x="5494790" y="3642867"/>
            <a:chExt cx="2893560" cy="1015068"/>
          </a:xfrm>
        </p:grpSpPr>
        <p:sp>
          <p:nvSpPr>
            <p:cNvPr id="26" name="Rectangle 25"/>
            <p:cNvSpPr/>
            <p:nvPr/>
          </p:nvSpPr>
          <p:spPr>
            <a:xfrm>
              <a:off x="5494790" y="3642867"/>
              <a:ext cx="2893560" cy="1015068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947397" y="3680347"/>
              <a:ext cx="236124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What different things might you find as you are digging?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94791" y="4742029"/>
            <a:ext cx="2893560" cy="1015068"/>
            <a:chOff x="5494791" y="4742029"/>
            <a:chExt cx="2893560" cy="1015068"/>
          </a:xfrm>
        </p:grpSpPr>
        <p:sp>
          <p:nvSpPr>
            <p:cNvPr id="27" name="Rectangle 26"/>
            <p:cNvSpPr/>
            <p:nvPr/>
          </p:nvSpPr>
          <p:spPr>
            <a:xfrm>
              <a:off x="5494791" y="4742029"/>
              <a:ext cx="2893560" cy="1015068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01938" y="4941294"/>
              <a:ext cx="22018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Where would you end up?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55651" y="1628775"/>
            <a:ext cx="7632700" cy="495108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Imagine you are digging this hole.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869608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Would You Find?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6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2825750" y="6176919"/>
            <a:ext cx="34925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Crazy Craven @flickr.com) - granted under creative commons licence – attribution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755650" y="2208227"/>
            <a:ext cx="5112040" cy="3884598"/>
          </a:xfrm>
          <a:prstGeom prst="roundRect">
            <a:avLst>
              <a:gd name="adj" fmla="val 0"/>
            </a:avLst>
          </a:prstGeom>
          <a:blipFill dpi="0" rotWithShape="1">
            <a:blip r:embed="rId9"/>
            <a:srcRect/>
            <a:stretch>
              <a:fillRect/>
            </a:stretch>
          </a:blipFill>
          <a:ln w="25400" cap="rnd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 bwMode="auto">
          <a:xfrm>
            <a:off x="469900" y="446088"/>
            <a:ext cx="8220075" cy="5957887"/>
          </a:xfrm>
          <a:prstGeom prst="roundRect">
            <a:avLst>
              <a:gd name="adj" fmla="val 2649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2825750" y="6202362"/>
            <a:ext cx="34925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</a:t>
            </a:r>
            <a:r>
              <a:rPr lang="en-GB" altLang="en-US" sz="500" dirty="0" err="1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Kecko</a:t>
            </a:r>
            <a:r>
              <a:rPr lang="en-GB" altLang="en-US" sz="500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@flickr.com) - granted under creative commons licence – attribution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9900" y="1274833"/>
            <a:ext cx="8220075" cy="1202994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dirty="0"/>
              <a:t>Welcome on board the</a:t>
            </a:r>
          </a:p>
          <a:p>
            <a:pPr algn="ctr"/>
            <a:r>
              <a:rPr lang="en-GB" sz="3200" dirty="0"/>
              <a:t>Underground Explorer!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45"/>
          <a:stretch/>
        </p:blipFill>
        <p:spPr>
          <a:xfrm>
            <a:off x="279754" y="1553704"/>
            <a:ext cx="2924840" cy="53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36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08272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Layers of Soil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1"/>
          <a:stretch/>
        </p:blipFill>
        <p:spPr>
          <a:xfrm>
            <a:off x="755650" y="906652"/>
            <a:ext cx="2135943" cy="5186173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692866" y="1496025"/>
            <a:ext cx="5695483" cy="1048624"/>
            <a:chOff x="2692866" y="1496025"/>
            <a:chExt cx="5695483" cy="1048624"/>
          </a:xfrm>
        </p:grpSpPr>
        <p:grpSp>
          <p:nvGrpSpPr>
            <p:cNvPr id="31" name="Group 30"/>
            <p:cNvGrpSpPr/>
            <p:nvPr/>
          </p:nvGrpSpPr>
          <p:grpSpPr>
            <a:xfrm>
              <a:off x="2692866" y="2276200"/>
              <a:ext cx="1793939" cy="198727"/>
              <a:chOff x="2608976" y="2332139"/>
              <a:chExt cx="1793939" cy="19872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608976" y="2332139"/>
                <a:ext cx="198727" cy="198727"/>
              </a:xfrm>
              <a:prstGeom prst="ellipse">
                <a:avLst/>
              </a:prstGeom>
              <a:solidFill>
                <a:srgbClr val="0096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2708339" y="2431502"/>
                <a:ext cx="1694576" cy="0"/>
              </a:xfrm>
              <a:prstGeom prst="line">
                <a:avLst/>
              </a:prstGeom>
              <a:ln w="38100">
                <a:solidFill>
                  <a:srgbClr val="00964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40"/>
            <p:cNvSpPr/>
            <p:nvPr/>
          </p:nvSpPr>
          <p:spPr>
            <a:xfrm>
              <a:off x="3263316" y="1496025"/>
              <a:ext cx="5125033" cy="104862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9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88805" y="1547987"/>
              <a:ext cx="484464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009640"/>
                  </a:solidFill>
                </a:rPr>
                <a:t>Humus</a:t>
              </a:r>
            </a:p>
            <a:p>
              <a:r>
                <a:rPr lang="en-GB" dirty="0"/>
                <a:t>The very top layer of soil, made up of rotting dead leaves and animals.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692866" y="2615781"/>
            <a:ext cx="5595457" cy="827154"/>
            <a:chOff x="2692866" y="2615781"/>
            <a:chExt cx="5595457" cy="827154"/>
          </a:xfrm>
        </p:grpSpPr>
        <p:grpSp>
          <p:nvGrpSpPr>
            <p:cNvPr id="32" name="Group 31"/>
            <p:cNvGrpSpPr/>
            <p:nvPr/>
          </p:nvGrpSpPr>
          <p:grpSpPr>
            <a:xfrm>
              <a:off x="2692866" y="2714780"/>
              <a:ext cx="1793939" cy="198727"/>
              <a:chOff x="2608976" y="2332139"/>
              <a:chExt cx="1793939" cy="198727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2608976" y="2332139"/>
                <a:ext cx="198727" cy="198727"/>
              </a:xfrm>
              <a:prstGeom prst="ellipse">
                <a:avLst/>
              </a:prstGeom>
              <a:solidFill>
                <a:srgbClr val="F081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2708339" y="2431502"/>
                <a:ext cx="1694576" cy="0"/>
              </a:xfrm>
              <a:prstGeom prst="line">
                <a:avLst/>
              </a:prstGeom>
              <a:ln w="38100">
                <a:solidFill>
                  <a:srgbClr val="F081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/>
            <p:cNvSpPr/>
            <p:nvPr/>
          </p:nvSpPr>
          <p:spPr>
            <a:xfrm>
              <a:off x="3263316" y="2615781"/>
              <a:ext cx="5025007" cy="8271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288805" y="2667465"/>
              <a:ext cx="49740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Topsoil</a:t>
              </a:r>
            </a:p>
            <a:p>
              <a:r>
                <a:rPr lang="en-GB" dirty="0"/>
                <a:t>Where plants grow their roots. Very few rocks.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692866" y="3522745"/>
            <a:ext cx="5595457" cy="1227223"/>
            <a:chOff x="2692866" y="3522745"/>
            <a:chExt cx="5595457" cy="1227223"/>
          </a:xfrm>
        </p:grpSpPr>
        <p:grpSp>
          <p:nvGrpSpPr>
            <p:cNvPr id="35" name="Group 34"/>
            <p:cNvGrpSpPr/>
            <p:nvPr/>
          </p:nvGrpSpPr>
          <p:grpSpPr>
            <a:xfrm>
              <a:off x="2692866" y="3726679"/>
              <a:ext cx="1793939" cy="198727"/>
              <a:chOff x="2608976" y="2332139"/>
              <a:chExt cx="1793939" cy="198727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608976" y="2332139"/>
                <a:ext cx="198727" cy="198727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2708339" y="2431502"/>
                <a:ext cx="1694576" cy="0"/>
              </a:xfrm>
              <a:prstGeom prst="line">
                <a:avLst/>
              </a:prstGeom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/>
            <p:cNvSpPr/>
            <p:nvPr/>
          </p:nvSpPr>
          <p:spPr>
            <a:xfrm>
              <a:off x="3263317" y="3522745"/>
              <a:ext cx="5025006" cy="12272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88805" y="3527802"/>
              <a:ext cx="49740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>
                      <a:lumMod val="50000"/>
                    </a:schemeClr>
                  </a:solidFill>
                </a:rPr>
                <a:t>Subsoil</a:t>
              </a:r>
            </a:p>
            <a:p>
              <a:r>
                <a:rPr lang="en-GB" dirty="0"/>
                <a:t>More rocks and stones in clay. This soil is full of nutrients. Tree roots may reach into this soil. You might find fossils here.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692866" y="4837941"/>
            <a:ext cx="5595456" cy="1233740"/>
            <a:chOff x="2692866" y="4837941"/>
            <a:chExt cx="5595456" cy="1233740"/>
          </a:xfrm>
        </p:grpSpPr>
        <p:grpSp>
          <p:nvGrpSpPr>
            <p:cNvPr id="38" name="Group 37"/>
            <p:cNvGrpSpPr/>
            <p:nvPr/>
          </p:nvGrpSpPr>
          <p:grpSpPr>
            <a:xfrm>
              <a:off x="2692866" y="5139032"/>
              <a:ext cx="1793939" cy="198727"/>
              <a:chOff x="2608976" y="2332139"/>
              <a:chExt cx="1793939" cy="198727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2608976" y="2332139"/>
                <a:ext cx="198727" cy="198727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2708339" y="2431502"/>
                <a:ext cx="1694576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/>
            <p:cNvSpPr/>
            <p:nvPr/>
          </p:nvSpPr>
          <p:spPr>
            <a:xfrm>
              <a:off x="3263316" y="4837941"/>
              <a:ext cx="5025006" cy="12337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63316" y="4859764"/>
              <a:ext cx="49740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6"/>
                  </a:solidFill>
                </a:rPr>
                <a:t>Bedrock</a:t>
              </a:r>
            </a:p>
            <a:p>
              <a:r>
                <a:rPr lang="en-GB" dirty="0"/>
                <a:t>A mass of rock such as granite, basalt, quartzite, limestone or sandstone. You might find fossils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99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08272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Layers of the Earth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479505"/>
            <a:ext cx="3617990" cy="361332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830508" y="1422159"/>
            <a:ext cx="6246153" cy="1221853"/>
            <a:chOff x="830508" y="1422159"/>
            <a:chExt cx="5776995" cy="1221853"/>
          </a:xfrm>
        </p:grpSpPr>
        <p:grpSp>
          <p:nvGrpSpPr>
            <p:cNvPr id="54" name="Group 53"/>
            <p:cNvGrpSpPr/>
            <p:nvPr/>
          </p:nvGrpSpPr>
          <p:grpSpPr>
            <a:xfrm>
              <a:off x="2759695" y="2192331"/>
              <a:ext cx="198727" cy="451681"/>
              <a:chOff x="2675805" y="2248270"/>
              <a:chExt cx="198727" cy="451681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675805" y="2501224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flipH="1" flipV="1">
                <a:off x="2675805" y="2248270"/>
                <a:ext cx="117729" cy="3594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Rectangle 54"/>
            <p:cNvSpPr/>
            <p:nvPr/>
          </p:nvSpPr>
          <p:spPr>
            <a:xfrm>
              <a:off x="830508" y="1422159"/>
              <a:ext cx="5394123" cy="8836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31363" y="1426732"/>
              <a:ext cx="57761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>
                      <a:lumMod val="50000"/>
                    </a:schemeClr>
                  </a:solidFill>
                </a:rPr>
                <a:t>Crust</a:t>
              </a:r>
              <a:endParaRPr lang="en-GB" dirty="0"/>
            </a:p>
            <a:p>
              <a:r>
                <a:rPr lang="en-GB" dirty="0"/>
                <a:t>the thin outer layer of cold, hard rock that covers the Earth. It is 10km-90km thick.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325905" y="2345742"/>
            <a:ext cx="5062444" cy="1013142"/>
            <a:chOff x="958811" y="-534283"/>
            <a:chExt cx="5062444" cy="1013142"/>
          </a:xfrm>
        </p:grpSpPr>
        <p:grpSp>
          <p:nvGrpSpPr>
            <p:cNvPr id="61" name="Group 60"/>
            <p:cNvGrpSpPr/>
            <p:nvPr/>
          </p:nvGrpSpPr>
          <p:grpSpPr>
            <a:xfrm>
              <a:off x="958811" y="-33265"/>
              <a:ext cx="664364" cy="512124"/>
              <a:chOff x="874921" y="22674"/>
              <a:chExt cx="664364" cy="5121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874921" y="336071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 flipH="1">
                <a:off x="964496" y="22674"/>
                <a:ext cx="574789" cy="40207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Rectangle 61"/>
            <p:cNvSpPr/>
            <p:nvPr/>
          </p:nvSpPr>
          <p:spPr>
            <a:xfrm>
              <a:off x="1542176" y="-501080"/>
              <a:ext cx="4479079" cy="8184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623174" y="-534283"/>
              <a:ext cx="436926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Mantle</a:t>
              </a:r>
              <a:endParaRPr lang="en-GB" dirty="0"/>
            </a:p>
            <a:p>
              <a:r>
                <a:rPr lang="en-GB" dirty="0"/>
                <a:t>The extremely hot rock that often flows like treacle is 3000km thick.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197728" y="3212045"/>
            <a:ext cx="5190621" cy="1754326"/>
            <a:chOff x="859447" y="-574039"/>
            <a:chExt cx="5190621" cy="1754326"/>
          </a:xfrm>
        </p:grpSpPr>
        <p:grpSp>
          <p:nvGrpSpPr>
            <p:cNvPr id="67" name="Group 66"/>
            <p:cNvGrpSpPr/>
            <p:nvPr/>
          </p:nvGrpSpPr>
          <p:grpSpPr>
            <a:xfrm>
              <a:off x="859447" y="-42699"/>
              <a:ext cx="763729" cy="198727"/>
              <a:chOff x="775557" y="13240"/>
              <a:chExt cx="763729" cy="198727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775557" y="13240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 flipH="1">
                <a:off x="874921" y="22674"/>
                <a:ext cx="664365" cy="8993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Rectangle 67"/>
            <p:cNvSpPr/>
            <p:nvPr/>
          </p:nvSpPr>
          <p:spPr>
            <a:xfrm>
              <a:off x="1542176" y="-527585"/>
              <a:ext cx="4479079" cy="16813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623173" y="-574039"/>
              <a:ext cx="4426895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Outer Core</a:t>
              </a:r>
              <a:endParaRPr lang="en-GB" dirty="0"/>
            </a:p>
            <a:p>
              <a:r>
                <a:rPr lang="en-GB" dirty="0"/>
                <a:t>This is mostly made up of iron, with some nickel. It is over 4000˚C. it is mostly liquid with some rocky parts. The outer core moves around the inner core, creating the Earth’s magnetism.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619832" y="4087438"/>
            <a:ext cx="5768518" cy="2070380"/>
            <a:chOff x="1379111" y="-1535276"/>
            <a:chExt cx="5768518" cy="2070380"/>
          </a:xfrm>
        </p:grpSpPr>
        <p:grpSp>
          <p:nvGrpSpPr>
            <p:cNvPr id="73" name="Group 72"/>
            <p:cNvGrpSpPr/>
            <p:nvPr/>
          </p:nvGrpSpPr>
          <p:grpSpPr>
            <a:xfrm>
              <a:off x="1379111" y="-1535276"/>
              <a:ext cx="744083" cy="1301821"/>
              <a:chOff x="1295221" y="-1479337"/>
              <a:chExt cx="744083" cy="1301821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1295221" y="-1479337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 flipH="1" flipV="1">
                <a:off x="1362045" y="-1451000"/>
                <a:ext cx="677259" cy="12734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Rectangle 73"/>
            <p:cNvSpPr/>
            <p:nvPr/>
          </p:nvSpPr>
          <p:spPr>
            <a:xfrm>
              <a:off x="1542176" y="-618599"/>
              <a:ext cx="5605453" cy="10918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623174" y="-665225"/>
              <a:ext cx="53908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Inner Core</a:t>
              </a:r>
              <a:endParaRPr lang="en-GB" dirty="0"/>
            </a:p>
            <a:p>
              <a:r>
                <a:rPr lang="en-GB" dirty="0"/>
                <a:t>This is made of iron and nickel, is the hottest layer of the Earth at over 5000˚C. It melts the metals in the outer core to form magma.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09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76652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What’s That Like?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6" name="Talking Partne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5651" y="1567117"/>
            <a:ext cx="7632700" cy="495108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Watch this </a:t>
            </a:r>
            <a:r>
              <a:rPr lang="en-GB" dirty="0">
                <a:solidFill>
                  <a:schemeClr val="tx1"/>
                </a:solidFill>
                <a:hlinkClick r:id="rId10"/>
              </a:rPr>
              <a:t>video</a:t>
            </a:r>
            <a:r>
              <a:rPr lang="en-GB" dirty="0">
                <a:solidFill>
                  <a:schemeClr val="tx1"/>
                </a:solidFill>
              </a:rPr>
              <a:t> comparing the Earth’s structure to a peach.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165715" y="2921466"/>
            <a:ext cx="2893560" cy="1015068"/>
            <a:chOff x="5494789" y="2543705"/>
            <a:chExt cx="2893560" cy="1015068"/>
          </a:xfrm>
        </p:grpSpPr>
        <p:sp>
          <p:nvSpPr>
            <p:cNvPr id="25" name="Rectangle 24"/>
            <p:cNvSpPr/>
            <p:nvPr/>
          </p:nvSpPr>
          <p:spPr>
            <a:xfrm>
              <a:off x="5494789" y="2543705"/>
              <a:ext cx="2893560" cy="1015068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802239" y="2728073"/>
              <a:ext cx="25064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How is the comparison accurate?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165716" y="4020628"/>
            <a:ext cx="2893560" cy="1015068"/>
            <a:chOff x="5494790" y="3642867"/>
            <a:chExt cx="2893560" cy="1015068"/>
          </a:xfrm>
        </p:grpSpPr>
        <p:sp>
          <p:nvSpPr>
            <p:cNvPr id="28" name="Rectangle 27"/>
            <p:cNvSpPr/>
            <p:nvPr/>
          </p:nvSpPr>
          <p:spPr>
            <a:xfrm>
              <a:off x="5494790" y="3642867"/>
              <a:ext cx="2893560" cy="1015068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49031" y="3678662"/>
              <a:ext cx="236124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How is the structure of the Earth different to that of a peach?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4" r="14348" b="11157"/>
          <a:stretch/>
        </p:blipFill>
        <p:spPr>
          <a:xfrm>
            <a:off x="1179249" y="2187829"/>
            <a:ext cx="4162634" cy="3904996"/>
          </a:xfrm>
          <a:prstGeom prst="rect">
            <a:avLst/>
          </a:prstGeom>
          <a:ln w="28575">
            <a:solidFill>
              <a:srgbClr val="87BD31"/>
            </a:solidFill>
          </a:ln>
        </p:spPr>
      </p:pic>
    </p:spTree>
    <p:extLst>
      <p:ext uri="{BB962C8B-B14F-4D97-AF65-F5344CB8AC3E}">
        <p14:creationId xmlns:p14="http://schemas.microsoft.com/office/powerpoint/2010/main" val="427558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describe what you find underground.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recognise that there is rock under all surfaces.</a:t>
            </a:r>
          </a:p>
          <a:p>
            <a:r>
              <a:rPr lang="en-GB" dirty="0">
                <a:latin typeface="Twinkl" pitchFamily="50" charset="0"/>
              </a:rPr>
              <a:t>I can list the layers that make up the Earth.</a:t>
            </a:r>
          </a:p>
          <a:p>
            <a:r>
              <a:rPr lang="en-GB" dirty="0">
                <a:latin typeface="Twinkl" pitchFamily="50" charset="0"/>
              </a:rPr>
              <a:t>I can create and label a cross-section of the Earth.</a:t>
            </a:r>
          </a:p>
          <a:p>
            <a:r>
              <a:rPr lang="en-GB" dirty="0">
                <a:latin typeface="Twinkl" pitchFamily="50" charset="0"/>
              </a:rPr>
              <a:t>I can compare the Earth’s structure to a familiar object.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75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59</TotalTime>
  <Words>430</Words>
  <Application>Microsoft Macintosh PowerPoint</Application>
  <PresentationFormat>On-screen Show (4:3)</PresentationFormat>
  <Paragraphs>52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Roboto</vt:lpstr>
      <vt:lpstr>Calibri</vt:lpstr>
      <vt:lpstr>Arial</vt:lpstr>
      <vt:lpstr>Tuffy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Miss Hilditch</cp:lastModifiedBy>
  <cp:revision>4</cp:revision>
  <dcterms:created xsi:type="dcterms:W3CDTF">2020-01-26T13:43:20Z</dcterms:created>
  <dcterms:modified xsi:type="dcterms:W3CDTF">2021-01-06T18:53:37Z</dcterms:modified>
</cp:coreProperties>
</file>