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83AD-FA9F-4378-A297-D11C0D519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9E785-D1E6-41DF-AC7B-BB0EA0D84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EF4F7-1248-4265-A8D5-07BCF96C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EEB0-9E96-4530-B255-1785ED0D99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BDBC2-1487-4F7B-977B-B27ED49F9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0D4F1-7B1A-4BC9-B475-2B5A94F5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6837-595F-4E12-87B3-DF4B26CE6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74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8370-04A3-4ACC-976C-63345065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429D1-18E3-47AB-86DC-C00F568C7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5C170-24A6-4E15-B4CA-D7CFB13A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EEB0-9E96-4530-B255-1785ED0D99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C7866-5123-4958-B3C8-E653C2B2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8F8AB-2A4E-4D93-833C-5CF61FA2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6837-595F-4E12-87B3-DF4B26CE6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CD0999-948B-4608-9F08-CB292DE68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A741E-1D7E-4AAB-B771-70EA7685B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42391-94C7-484F-982D-93138296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EEB0-9E96-4530-B255-1785ED0D99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CC8E6-9ABE-414F-80A4-AA2313BD5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5151-BB29-4A61-8A57-D7988600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6837-595F-4E12-87B3-DF4B26CE6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0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6425-C348-4EC8-96B4-ADE5A716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F5F0-A4B5-4170-A815-DBBCD8EC6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B759B-8DF2-4A36-BA57-A5F7EC6B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EEB0-9E96-4530-B255-1785ED0D99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5866B-38BB-4959-B5FD-4B7EFA3B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9A47-3F3E-47A4-B559-5D3E9EA2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6837-595F-4E12-87B3-DF4B26CE6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4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D575-272E-4D7C-90D0-5D37E53A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652DD-0A9F-4303-AE17-314038B05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0427A-25CF-4A1D-81F0-213B43F4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EEB0-9E96-4530-B255-1785ED0D99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ACA2F-117C-42A4-B75B-0EA55BC9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612A0-2535-44A8-BCAC-A783AB3A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6837-595F-4E12-87B3-DF4B26CE6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2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BE5B-34B0-4B49-8269-8E5FACC5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12646-CF8A-489B-AF11-4D4617A63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B17B9-A80D-4D33-9802-63B298768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67AB8-6B52-4883-905E-121D1662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EEB0-9E96-4530-B255-1785ED0D99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54D80-BA41-46F8-BAA7-9845EC7E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C0001-A64E-4BD3-97F7-61714A4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6837-595F-4E12-87B3-DF4B26CE6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47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BE8B-CF5C-4275-B498-1552B019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6A739-C477-470B-98F1-2F7A03C0A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B19CA-E152-4A81-9B05-1681C13AC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88FF3-5C75-4200-BDBB-5FFEB606C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CE78B-4106-4313-92AB-D271245B8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E7629-8D9F-4BA7-857B-521AF6A4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EEB0-9E96-4530-B255-1785ED0D99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4307F-98DF-43C0-BD80-FBA6E7EF9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5CA95-0202-4DE4-980B-A92911BC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6837-595F-4E12-87B3-DF4B26CE6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1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ACA8-FC83-4027-8E23-934655FC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D84A5-B9F6-4ECD-BF51-E93F0D69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EEB0-9E96-4530-B255-1785ED0D99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67E58-E428-4CB0-B1A4-1C46C30B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3D782-76FB-495C-8BD7-F56A6DC7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6837-595F-4E12-87B3-DF4B26CE6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5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7FADF9-CA61-4104-B9FB-86D080494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EEB0-9E96-4530-B255-1785ED0D99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D4341-86D7-4A13-A5EA-0847DAC8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5B86C-CED5-4DCA-A015-AF2845C0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6837-595F-4E12-87B3-DF4B26CE6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30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85F1-67C7-4434-BE32-9D1B6E70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56FE7-33D4-4488-826D-2393A6763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B7791-75F2-4493-97BB-EEE63095E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DA6C7-6119-4D4A-9552-1F4B72C2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EEB0-9E96-4530-B255-1785ED0D99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B8EA9-7F64-44D7-BF33-F919FC58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D37CC-BB5E-44FD-9911-69D3FA1A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6837-595F-4E12-87B3-DF4B26CE6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21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A65B-26BB-4EEF-A33C-C624CA06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A11CC1-A2C0-4892-904F-F8ABD240E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55EFD-3F98-40A3-81DE-95EB8FEA9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4601B-54A7-4C2D-9AB8-DEE85841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EEB0-9E96-4530-B255-1785ED0D99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7A5B8-F822-43E4-8933-A00E2543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1D5B4-7A0D-4915-9FAC-C13E12B9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6837-595F-4E12-87B3-DF4B26CE6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4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AF8D5-043F-4BA7-833F-910F9E35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50EA-18F5-410D-827F-E7D04DEA2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12343-EC0E-449D-B841-E6BC05141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5EEB0-9E96-4530-B255-1785ED0D995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5195-61EE-4BE4-BB4C-E910B7C3A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D5D70-3AED-44E5-9072-C9BC115F9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A6837-595F-4E12-87B3-DF4B26CE6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3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6Q8MQPVq_vg&amp;t=33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xcaliburprimaryschool-my.sharepoint.com/:v:/g/personal/jweatherby_excalibur_cheshire_sch_uk/EeUvpcMa10JBtbE5FZ5xisYB0z0N91ZbrsA1KSeu4KPGTg?e=vVRifj" TargetMode="External"/><Relationship Id="rId2" Type="http://schemas.openxmlformats.org/officeDocument/2006/relationships/hyperlink" Target="https://excaliburprimaryschoolmy.sharepoint.com/:v:/g/personal/jweatherby_excalibur_cheshire_sch_uk/EeUvp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63A193-B1AD-469C-9D7F-EB2479462285}"/>
              </a:ext>
            </a:extLst>
          </p:cNvPr>
          <p:cNvSpPr txBox="1"/>
          <p:nvPr/>
        </p:nvSpPr>
        <p:spPr>
          <a:xfrm>
            <a:off x="452437" y="285750"/>
            <a:ext cx="112871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</a:rPr>
              <a:t>English </a:t>
            </a:r>
          </a:p>
          <a:p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</a:rPr>
              <a:t>Thursday 7 January</a:t>
            </a:r>
          </a:p>
          <a:p>
            <a:r>
              <a:rPr lang="en-GB" sz="2000" b="1" u="sng" dirty="0">
                <a:solidFill>
                  <a:schemeClr val="accent1">
                    <a:lumMod val="50000"/>
                  </a:schemeClr>
                </a:solidFill>
              </a:rPr>
              <a:t>The Queen’s Hat Prepositions</a:t>
            </a:r>
          </a:p>
          <a:p>
            <a:endParaRPr lang="en-GB" sz="20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Use this link to watch and listen to the story read by the author and illustrator Steve Antony. 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 hope you enjoy it.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https://www.youtube.com/watch?v=6Q8MQPVq_vg&amp;t=33s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 (press control and click on the link)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5E46B-A0F0-4301-8E0F-53F5B48DC676}"/>
              </a:ext>
            </a:extLst>
          </p:cNvPr>
          <p:cNvSpPr txBox="1"/>
          <p:nvPr/>
        </p:nvSpPr>
        <p:spPr>
          <a:xfrm>
            <a:off x="452437" y="3133725"/>
            <a:ext cx="75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In the story, the hat blows all across London.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Have you been to London? Can you name any sites around the city?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9FDBA-A88C-4FD1-B06A-89E470646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3" y="4599431"/>
            <a:ext cx="2202384" cy="1851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EE100-73F2-4291-A4B3-695A31D53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976" y="4675358"/>
            <a:ext cx="3121152" cy="1651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8C66C7-144B-4809-B19A-6E56DD3B0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767" y="4800600"/>
            <a:ext cx="2609196" cy="1309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52E121-5E55-4C25-8097-462A7C696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13165">
            <a:off x="9490433" y="3052052"/>
            <a:ext cx="1567936" cy="1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0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5EFEB0-A754-4117-BBF8-CDC46B550510}"/>
              </a:ext>
            </a:extLst>
          </p:cNvPr>
          <p:cNvSpPr txBox="1"/>
          <p:nvPr/>
        </p:nvSpPr>
        <p:spPr>
          <a:xfrm>
            <a:off x="628015" y="453218"/>
            <a:ext cx="1024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Have you heard of these places? Maybe you have actually been to some of them.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4DCC0-9BEF-44FA-97B4-F2513243E813}"/>
              </a:ext>
            </a:extLst>
          </p:cNvPr>
          <p:cNvSpPr txBox="1"/>
          <p:nvPr/>
        </p:nvSpPr>
        <p:spPr>
          <a:xfrm>
            <a:off x="8805672" y="1447489"/>
            <a:ext cx="32552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Can you see: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River Thames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Buckingham Palace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London Eye</a:t>
            </a:r>
          </a:p>
          <a:p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theTower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of London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Shard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Gerkin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Canary Wharf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 double decker bus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London cab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London Underground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Tower Bridge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Trafalgar Square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F2623-56F8-4DB9-B51A-384AC5189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87" y="1184268"/>
            <a:ext cx="8077073" cy="50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5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B22049-5D98-437E-8D19-0E2BA27474E3}"/>
              </a:ext>
            </a:extLst>
          </p:cNvPr>
          <p:cNvSpPr txBox="1"/>
          <p:nvPr/>
        </p:nvSpPr>
        <p:spPr>
          <a:xfrm>
            <a:off x="485775" y="295656"/>
            <a:ext cx="1136332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Queen’s hat blew all across London, past these sites around the city.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Did you use the link to find out what prepositions are and how to use them? If not, here it is:</a:t>
            </a:r>
          </a:p>
          <a:p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https://excaliburprimaryschoolmy.sharepoint.com/:v:/g/personal/jweatherby_excalibur_cheshire_sch_uk/EeUvpc</a:t>
            </a:r>
            <a:r>
              <a:rPr lang="en-GB" sz="1600" dirty="0">
                <a:solidFill>
                  <a:srgbClr val="0070C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Ma10JBtbE5FZ5xisYB0z0N91ZbrsA1KSeu4KPGTg?e=vVRifj</a:t>
            </a:r>
            <a:endParaRPr lang="en-GB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Think of prepositions to explain where the hat went e.g. </a:t>
            </a:r>
            <a:r>
              <a:rPr lang="en-GB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across, around, through, behind, between, under, over, near, toward, beneath, above, among, along.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Now, use the prepositions to write at least 6 sentences using prepositions and places in London.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hat blew </a:t>
            </a:r>
            <a:r>
              <a:rPr lang="en-GB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around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London Eye.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 blew </a:t>
            </a:r>
            <a:r>
              <a:rPr lang="en-GB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along the River Thames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GB" sz="2000" dirty="0">
                <a:solidFill>
                  <a:srgbClr val="00B0F0"/>
                </a:solidFill>
                <a:latin typeface="Comic Sans MS" panose="030F0702030302020204" pitchFamily="66" charset="0"/>
              </a:rPr>
              <a:t>Between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the towers at Canary Wharf the hat soared in the sky.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Try not to start with ‘The hat …’ or ‘It…’ every time.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Send me your responses via the English link on Seesaw please. I look forward to reading them.</a:t>
            </a:r>
          </a:p>
        </p:txBody>
      </p:sp>
    </p:spTree>
    <p:extLst>
      <p:ext uri="{BB962C8B-B14F-4D97-AF65-F5344CB8AC3E}">
        <p14:creationId xmlns:p14="http://schemas.microsoft.com/office/powerpoint/2010/main" val="240906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326</Words>
  <Application>Microsoft Office PowerPoint</Application>
  <PresentationFormat>Widescreen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10</cp:revision>
  <dcterms:created xsi:type="dcterms:W3CDTF">2021-01-05T20:42:03Z</dcterms:created>
  <dcterms:modified xsi:type="dcterms:W3CDTF">2021-01-06T17:45:30Z</dcterms:modified>
</cp:coreProperties>
</file>