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083AD-FA9F-4378-A297-D11C0D5199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09E785-D1E6-41DF-AC7B-BB0EA0D846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EF4F7-1248-4265-A8D5-07BCF96C6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BDBC2-1487-4F7B-977B-B27ED49F9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0D4F1-7B1A-4BC9-B475-2B5A94F54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7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A8370-04A3-4ACC-976C-633450651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429D1-18E3-47AB-86DC-C00F568C7E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5C170-24A6-4E15-B4CA-D7CFB13A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C7866-5123-4958-B3C8-E653C2B20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8F8AB-2A4E-4D93-833C-5CF61FA2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80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CD0999-948B-4608-9F08-CB292DE68A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A741E-1D7E-4AAB-B771-70EA7685BB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42391-94C7-484F-982D-93138296B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CC8E6-9ABE-414F-80A4-AA2313BD5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F5151-BB29-4A61-8A57-D79886001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801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6425-C348-4EC8-96B4-ADE5A7165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BF5F0-A4B5-4170-A815-DBBCD8EC6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B759B-8DF2-4A36-BA57-A5F7EC6B7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5866B-38BB-4959-B5FD-4B7EFA3B9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89A47-3F3E-47A4-B559-5D3E9EA2C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94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8D575-272E-4D7C-90D0-5D37E53A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652DD-0A9F-4303-AE17-314038B0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0427A-25CF-4A1D-81F0-213B43F43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ACA2F-117C-42A4-B75B-0EA55BC9A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612A0-2535-44A8-BCAC-A783AB3A1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32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DBE5B-34B0-4B49-8269-8E5FACC5A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12646-CF8A-489B-AF11-4D4617A63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8B17B9-A80D-4D33-9802-63B298768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67AB8-6B52-4883-905E-121D16620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54D80-BA41-46F8-BAA7-9845EC7E9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C0001-A64E-4BD3-97F7-61714A4AF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47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1BE8B-CF5C-4275-B498-1552B0191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6A739-C477-470B-98F1-2F7A03C0A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B19CA-E152-4A81-9B05-1681C13ACE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88FF3-5C75-4200-BDBB-5FFEB606C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0CE78B-4106-4313-92AB-D271245B8F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2E7629-8D9F-4BA7-857B-521AF6A4A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C4307F-98DF-43C0-BD80-FBA6E7EF9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F5CA95-0202-4DE4-980B-A92911BC0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110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5ACA8-FC83-4027-8E23-934655FC0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8D84A5-B9F6-4ECD-BF51-E93F0D69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67E58-E428-4CB0-B1A4-1C46C30B8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13D782-76FB-495C-8BD7-F56A6DC7F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95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FADF9-CA61-4104-B9FB-86D08049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1D4341-86D7-4A13-A5EA-0847DAC80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5B86C-CED5-4DCA-A015-AF2845C05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30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385F1-67C7-4434-BE32-9D1B6E706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56FE7-33D4-4488-826D-2393A6763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0B7791-75F2-4493-97BB-EEE63095E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BDA6C7-6119-4D4A-9552-1F4B72C2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B8EA9-7F64-44D7-BF33-F919FC588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D37CC-BB5E-44FD-9911-69D3FA1A8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21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4A65B-26BB-4EEF-A33C-C624CA069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A11CC1-A2C0-4892-904F-F8ABD240E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855EFD-3F98-40A3-81DE-95EB8FEA9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4601B-54A7-4C2D-9AB8-DEE858410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7A5B8-F822-43E4-8933-A00E2543E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1D5B4-7A0D-4915-9FAC-C13E12B9E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4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6AF8D5-043F-4BA7-833F-910F9E359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050EA-18F5-410D-827F-E7D04DEA2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12343-EC0E-449D-B841-E6BC051413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5EEB0-9E96-4530-B255-1785ED0D9954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85195-61EE-4BE4-BB4C-E910B7C3A4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D5D70-3AED-44E5-9072-C9BC115F9E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A6837-595F-4E12-87B3-DF4B26CE6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53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6Q8MQPVq_vg&amp;t=33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63A193-B1AD-469C-9D7F-EB2479462285}"/>
              </a:ext>
            </a:extLst>
          </p:cNvPr>
          <p:cNvSpPr txBox="1"/>
          <p:nvPr/>
        </p:nvSpPr>
        <p:spPr>
          <a:xfrm>
            <a:off x="452437" y="285750"/>
            <a:ext cx="112871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English </a:t>
            </a:r>
          </a:p>
          <a:p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Wednesday 6 January</a:t>
            </a:r>
          </a:p>
          <a:p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The Queen’s Hat</a:t>
            </a:r>
          </a:p>
          <a:p>
            <a:endParaRPr lang="en-GB" sz="2000" b="1" u="sng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Over the next few days we are going to retell the story of The Queen’s Hat. 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Use this link to watch and listen to the story read by the author and illustrator Steve Antony. 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I hope you enjoy it.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https://www.youtube.com/watch?v=6Q8MQPVq_vg&amp;t=33s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EF01E7-7956-414D-BB8D-F92B2E322D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833" y="3429000"/>
            <a:ext cx="4649217" cy="23022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A5E46B-A0F0-4301-8E0F-53F5B48DC676}"/>
              </a:ext>
            </a:extLst>
          </p:cNvPr>
          <p:cNvSpPr txBox="1"/>
          <p:nvPr/>
        </p:nvSpPr>
        <p:spPr>
          <a:xfrm>
            <a:off x="5676899" y="3590925"/>
            <a:ext cx="612457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Concentrate on the hat today. How could you describe it? Collect adjectives. Think about colour, shape and size. 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Think of other words for ‘blue’ and ‘red’.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Is it light or dark?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Is the ribbon wide, narrow, thin, thick?</a:t>
            </a:r>
          </a:p>
        </p:txBody>
      </p:sp>
    </p:spTree>
    <p:extLst>
      <p:ext uri="{BB962C8B-B14F-4D97-AF65-F5344CB8AC3E}">
        <p14:creationId xmlns:p14="http://schemas.microsoft.com/office/powerpoint/2010/main" val="4177007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9065C2C-13E9-4A2C-B02D-125F782AE6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500" y="768350"/>
            <a:ext cx="7607300" cy="57023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D851806-99FA-47E2-A6AE-A312DF435763}"/>
              </a:ext>
            </a:extLst>
          </p:cNvPr>
          <p:cNvSpPr txBox="1"/>
          <p:nvPr/>
        </p:nvSpPr>
        <p:spPr>
          <a:xfrm>
            <a:off x="828675" y="238125"/>
            <a:ext cx="10563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These words all mean blue.</a:t>
            </a:r>
          </a:p>
        </p:txBody>
      </p:sp>
    </p:spTree>
    <p:extLst>
      <p:ext uri="{BB962C8B-B14F-4D97-AF65-F5344CB8AC3E}">
        <p14:creationId xmlns:p14="http://schemas.microsoft.com/office/powerpoint/2010/main" val="1467450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t, treemap chart&#10;&#10;Description automatically generated">
            <a:extLst>
              <a:ext uri="{FF2B5EF4-FFF2-40B4-BE49-F238E27FC236}">
                <a16:creationId xmlns:a16="http://schemas.microsoft.com/office/drawing/2014/main" id="{645DBD6C-B4BB-4388-8415-65ADE6C396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00" y="825500"/>
            <a:ext cx="7632700" cy="57404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A374D5F-F1B7-4D6A-9614-A3D24085C362}"/>
              </a:ext>
            </a:extLst>
          </p:cNvPr>
          <p:cNvSpPr txBox="1"/>
          <p:nvPr/>
        </p:nvSpPr>
        <p:spPr>
          <a:xfrm>
            <a:off x="828675" y="238125"/>
            <a:ext cx="10563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These words all mean red.</a:t>
            </a:r>
          </a:p>
        </p:txBody>
      </p:sp>
    </p:spTree>
    <p:extLst>
      <p:ext uri="{BB962C8B-B14F-4D97-AF65-F5344CB8AC3E}">
        <p14:creationId xmlns:p14="http://schemas.microsoft.com/office/powerpoint/2010/main" val="2409061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DCABF6-043A-4DB7-8FAB-309BAAEBB079}"/>
              </a:ext>
            </a:extLst>
          </p:cNvPr>
          <p:cNvSpPr txBox="1"/>
          <p:nvPr/>
        </p:nvSpPr>
        <p:spPr>
          <a:xfrm>
            <a:off x="663257" y="166568"/>
            <a:ext cx="10967085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When you have collected lots of adjectives, improve this sentence in three different ways.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600" dirty="0">
                <a:solidFill>
                  <a:schemeClr val="accent1">
                    <a:lumMod val="50000"/>
                  </a:schemeClr>
                </a:solidFill>
              </a:rPr>
              <a:t>               The Queen’s hat was blue.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Not very exciting! I nearly fell asleep!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How about:</a:t>
            </a:r>
          </a:p>
          <a:p>
            <a:r>
              <a:rPr lang="en-GB" sz="2600" dirty="0">
                <a:solidFill>
                  <a:srgbClr val="7030A0"/>
                </a:solidFill>
              </a:rPr>
              <a:t>The Queen’s favourite hat was a </a:t>
            </a:r>
            <a:r>
              <a:rPr lang="en-GB" sz="2600" u="sng" dirty="0">
                <a:solidFill>
                  <a:srgbClr val="7030A0"/>
                </a:solidFill>
              </a:rPr>
              <a:t>bright peacock blue </a:t>
            </a:r>
            <a:r>
              <a:rPr lang="en-GB" sz="2600" b="1" u="sng" dirty="0">
                <a:solidFill>
                  <a:srgbClr val="7030A0"/>
                </a:solidFill>
              </a:rPr>
              <a:t>and</a:t>
            </a:r>
            <a:r>
              <a:rPr lang="en-GB" sz="2600" dirty="0">
                <a:solidFill>
                  <a:srgbClr val="7030A0"/>
                </a:solidFill>
              </a:rPr>
              <a:t> had a </a:t>
            </a:r>
            <a:r>
              <a:rPr lang="en-GB" sz="2600" u="sng" dirty="0">
                <a:solidFill>
                  <a:srgbClr val="7030A0"/>
                </a:solidFill>
              </a:rPr>
              <a:t>wide brick red </a:t>
            </a:r>
            <a:r>
              <a:rPr lang="en-GB" sz="2600" dirty="0">
                <a:solidFill>
                  <a:srgbClr val="7030A0"/>
                </a:solidFill>
              </a:rPr>
              <a:t>ribbon wrapped around and tied in a bow.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Now you try.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3 sentences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Correct capitals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Full stops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‘and’ to join ideas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Please send me your sentences  through the English link on Seesaw, thank you. </a:t>
            </a:r>
          </a:p>
        </p:txBody>
      </p:sp>
      <p:pic>
        <p:nvPicPr>
          <p:cNvPr id="4" name="Picture 3" descr="Icon&#10;&#10;Description automatically generated with low confidence">
            <a:extLst>
              <a:ext uri="{FF2B5EF4-FFF2-40B4-BE49-F238E27FC236}">
                <a16:creationId xmlns:a16="http://schemas.microsoft.com/office/drawing/2014/main" id="{D282F0A9-AF08-423F-901D-084122C67C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875" y="698399"/>
            <a:ext cx="1757680" cy="1850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258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222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4</cp:revision>
  <dcterms:created xsi:type="dcterms:W3CDTF">2021-01-05T20:42:03Z</dcterms:created>
  <dcterms:modified xsi:type="dcterms:W3CDTF">2021-01-05T21:09:34Z</dcterms:modified>
</cp:coreProperties>
</file>