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A0A80-B983-47B0-A588-F40311A776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C2B4F7-E989-4645-AA16-7413147FBA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66F6D8-3FB0-46E3-A81F-BAF59C5D1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D4498-324D-4F7D-AB25-020D51C054E3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A7867-6125-42F3-8C61-015505A6A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16D8C-8CD8-4218-AD6D-441B06FC5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09F6-18D1-461E-B048-1CC6260BC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563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F1DC7-43FE-4BD9-B61C-18CD6F1BC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D45646-C52D-409E-93C1-B237B9EF7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F589D-947C-4214-95C7-3E2042C59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D4498-324D-4F7D-AB25-020D51C054E3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E89524-99BF-49B9-AD65-318350FD0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7CAC8-7904-4B43-9709-0E836FE81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09F6-18D1-461E-B048-1CC6260BC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7491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567C20-A804-4B2E-BF4A-66E23A823E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B07BC1-C778-472D-AFCD-1BB83A45F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AC5295-1F6B-496C-8F1A-191A4A94B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D4498-324D-4F7D-AB25-020D51C054E3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3B114-A816-4B44-B5C1-4C12FAC6B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9F4A7-8DC3-4192-9D74-9B1689D0D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09F6-18D1-461E-B048-1CC6260BC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353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73F0B-327D-47B2-AC45-2233847DF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6230D0-F0D3-4575-87A1-7D30C97BCC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5DB5D-43C3-4810-A315-BB9278582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D4498-324D-4F7D-AB25-020D51C054E3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FF22F-7821-4B0E-A8FA-84CFC2CA6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1DBAB-64C3-4215-A5DE-D74FD608A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09F6-18D1-461E-B048-1CC6260BC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536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BBB49-3234-45A4-A0C1-CB4C289E2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76CB4-4E59-4FFA-A9CE-A4502984E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61F16-FFCB-4CD6-8819-FF6E79E3C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D4498-324D-4F7D-AB25-020D51C054E3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7DBDC-86E5-42A3-9552-E7E9BF51F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4724AC-6C02-4880-B8FD-530037705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09F6-18D1-461E-B048-1CC6260BC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763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6A0EE-98EC-4B49-A541-9994C17CF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C1F34-6FA1-4E84-B2EC-3FE1769855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28F89E-9E9E-4564-AEA9-B87FBA4920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6D3B7-16A6-4819-A741-D3E1E5F81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D4498-324D-4F7D-AB25-020D51C054E3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FA4285-26A7-44EA-A58A-599CB6BF4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363126-A5BD-4CC9-89AE-59040ADCD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09F6-18D1-461E-B048-1CC6260BC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961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88D50-7D6E-46A1-9E08-3049696DD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9D2E23-13F7-4261-AEF3-53CB2A14A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9EB9E0-7184-4998-A511-36701CF010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8EE74A-64B0-40AE-BB14-BFEBB4E023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A38F65-5370-49CF-91E0-CCADCB2180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2A6627-A82A-4777-B4D6-6F7B2BF84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D4498-324D-4F7D-AB25-020D51C054E3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FF3A5E-1ADD-4DF0-B6A8-3076DE0C3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E3603F-BA70-40F0-8FA1-DB93F3E03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09F6-18D1-461E-B048-1CC6260BC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109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09E91-043C-4D51-B67E-6BBD4C04A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D0BD8E-2F88-4FA1-A739-8F41B966B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D4498-324D-4F7D-AB25-020D51C054E3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2EDEA4-1EAE-4E39-B60C-5E09DC49A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3CD34F-BF93-457B-8AA1-CA9ED4F91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09F6-18D1-461E-B048-1CC6260BC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398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DB6E08-E585-4481-9F80-2F4413788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D4498-324D-4F7D-AB25-020D51C054E3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5ACE2F-3E09-47E6-BFA6-BE0658FB4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ED66F9-B273-4B96-8739-765DBB15A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09F6-18D1-461E-B048-1CC6260BC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950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39DBA-4545-4E9B-B470-1C1DA8BE7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509FD-6726-4A27-99E3-633D60447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4D59AB-F91C-465E-B506-42F2E5CDD0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998F19-99E0-410D-9495-8DBB30CD1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D4498-324D-4F7D-AB25-020D51C054E3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7DE333-0D6C-4D82-A400-E61B11304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B2C34B-CB83-46C0-A5B6-E91A8346F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09F6-18D1-461E-B048-1CC6260BC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100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07300-B8EE-4A6B-8171-F71A52CF5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2F0C00-4085-444A-9526-249E0DF00B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C4AB78-FE80-4487-A236-4DED530109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83797C-95D8-4706-8906-0197E9A66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D4498-324D-4F7D-AB25-020D51C054E3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798247-9FD5-46E0-A269-AD95BB8AA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43099D-8B4A-4706-ABBA-97F83EAB5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A09F6-18D1-461E-B048-1CC6260BC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21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F1DF2C-AA24-4592-A180-FFF464BE1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CE6185-0D71-4BE4-88F2-450E721DB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0C133-E60C-4719-A896-C48EABFE05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D4498-324D-4F7D-AB25-020D51C054E3}" type="datetimeFigureOut">
              <a:rPr lang="en-GB" smtClean="0"/>
              <a:t>03/01/2021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020DF-816E-440C-B247-7AB9E06D9D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47B68-E07F-4A01-A84C-59F286D139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8A09F6-18D1-461E-B048-1CC6260BC7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75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E59D1F7-55A5-49F0-A650-BEE2F4E268DE}"/>
              </a:ext>
            </a:extLst>
          </p:cNvPr>
          <p:cNvSpPr txBox="1"/>
          <p:nvPr/>
        </p:nvSpPr>
        <p:spPr>
          <a:xfrm>
            <a:off x="365760" y="1117600"/>
            <a:ext cx="3261360" cy="55092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*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2 x 6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20 x 6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3 x 3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30 x 3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2 x 8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2 x 80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2 x 800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9 x 4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9 x 40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900 x 4 =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E982C0-7B3E-4189-B1BD-1D927468C3C7}"/>
              </a:ext>
            </a:extLst>
          </p:cNvPr>
          <p:cNvSpPr txBox="1"/>
          <p:nvPr/>
        </p:nvSpPr>
        <p:spPr>
          <a:xfrm>
            <a:off x="4236720" y="1117600"/>
            <a:ext cx="3261360" cy="452431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**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30 x 6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8 x 40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600 x 2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9 x 300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30 x 3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8 x 80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900 x 7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70 x 7 =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A8734B-1193-4929-842D-E11EF2425DBF}"/>
              </a:ext>
            </a:extLst>
          </p:cNvPr>
          <p:cNvSpPr txBox="1"/>
          <p:nvPr/>
        </p:nvSpPr>
        <p:spPr>
          <a:xfrm>
            <a:off x="8107680" y="1117600"/>
            <a:ext cx="3261360" cy="452431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***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_ x 60 = 210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3 x _ = 270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_ x 9 = 5400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300 x _ = 360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_ x 12 = 1080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70 x _ 480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_ x 20 = 1200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200" dirty="0"/>
              <a:t> 50 x _ = 4500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BFEC8F-71F1-4E9C-A8B6-2B7CCD5D9436}"/>
              </a:ext>
            </a:extLst>
          </p:cNvPr>
          <p:cNvSpPr txBox="1"/>
          <p:nvPr/>
        </p:nvSpPr>
        <p:spPr>
          <a:xfrm>
            <a:off x="274320" y="172720"/>
            <a:ext cx="10972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/>
              <a:t>6.1.21</a:t>
            </a:r>
          </a:p>
          <a:p>
            <a:r>
              <a:rPr lang="en-GB" sz="2400" b="1" u="sng" dirty="0"/>
              <a:t>LO- I can use known multiplication facts</a:t>
            </a:r>
          </a:p>
        </p:txBody>
      </p:sp>
    </p:spTree>
    <p:extLst>
      <p:ext uri="{BB962C8B-B14F-4D97-AF65-F5344CB8AC3E}">
        <p14:creationId xmlns:p14="http://schemas.microsoft.com/office/powerpoint/2010/main" val="943966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148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Taylor</dc:creator>
  <cp:lastModifiedBy>Heather Taylor</cp:lastModifiedBy>
  <cp:revision>2</cp:revision>
  <dcterms:created xsi:type="dcterms:W3CDTF">2021-01-03T11:26:50Z</dcterms:created>
  <dcterms:modified xsi:type="dcterms:W3CDTF">2021-01-03T11:35:40Z</dcterms:modified>
</cp:coreProperties>
</file>