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9" r:id="rId7"/>
    <p:sldId id="260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9D7B-E02C-4B18-92D4-E3C94DB5A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97277-F667-47E1-A523-7084B9C95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B4D4E-FA88-4237-BF90-BD8DDE08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8AF0-C343-447A-8387-A47AD680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809CC-C6CE-4065-886E-D28CE183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91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C5F-B077-4FFF-A3D8-4DAED00F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8F312-B6F0-4786-A2EE-9E3C8868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124E-31D4-48FF-B55E-BF12F101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DBB0F-C8BD-4FA8-A2BF-A0B8FF0F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C4E34-CA29-426C-BC86-F27439F7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0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D9024-CB85-4992-8B83-468D10150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231-7C41-4747-97B9-71D7F7D92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61896-26FA-4C35-8ECD-B5A5867D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535AB-A254-4DCA-A040-21E99197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B8A93-0A57-44B6-9FC0-9CEB6CB9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6962-07FD-401B-B107-45589420A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F2706-2986-4199-A8BF-BA83A4628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3F504-FFC2-4244-9892-811916DA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120A9-B2B7-4800-98BD-4AEF2C539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55819-0A4B-4422-B575-CCB514B1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4700-7E32-43A6-9FB7-36EA0A88C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B581D-BE42-46EE-BC4A-D5B813508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6C4B1-8769-4BAD-81FF-879C1B77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09EF-AFB2-48FE-A73F-57AFF679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93758-FEE6-43C2-9350-2031B720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592CB-2B27-4BF9-A72C-F527F9F34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C564-1159-4C11-8580-DC055C4EE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6551B-FE37-4CA9-BAA5-1055D7595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15EC8-B57D-4BBD-BB39-4FED8ED3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C43F9-B989-41C2-A9E4-FDA48807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C64D0-687D-447A-8AE2-798FD1754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90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AFBE-9CB6-4BD0-8DB3-1051583D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B35F8-EC74-4119-A73D-1675E2458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B236E-6B1F-4EE1-B16F-42BD97377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8827A-1E26-48E7-B3ED-54EA3AE20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1C4A1-CCD9-43E4-91CF-79A90F396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78616C-47FE-4A3C-9FE0-F5071DDF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D8836-FDC7-4398-9DE0-3074287A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E127DE-477B-4157-9D0E-ACD2F3E8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51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13769-F2AD-40CD-8D80-D8ABC8CD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4C3B83-8D31-44AE-B638-B3F586FC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BAF80-229D-4A3D-A760-F468798E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02959-A7C8-4DAF-AF66-1AE698AE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6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A4502-D4F0-4DCB-B668-5AC7D4D4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60666-5C0E-4AB6-AFAD-6633938E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CBFFC-1C03-4706-9D50-8D20468E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8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0853-371C-4B32-BA31-30CA22AD2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D548-D967-4418-B248-DAC3C2862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9E0F6-F5FF-4C8C-AB51-DB9B01DAD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2F3D4-954A-463E-A2A3-76929E32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C1178-06A5-47F5-9A4E-6425AF5C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2A6C4-6A1F-43E9-9E3C-49C069E3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7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8715F-12F4-4F85-8329-A47014EC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BEA5E7-C21E-4C30-AF6D-59C74B9C6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7FE20-E943-42CF-9B04-D8992CF62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979D2-A258-466D-A8FB-9B8E5164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22B6D-F1DB-4D00-9FA2-FA4834B32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77B21-490F-4163-9409-388D2F30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9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3A2D7-BCF1-4C85-8C4F-CD59E3A8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08585-68F7-412D-B430-762C7108C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1F32F-8D29-48C1-9435-41866600F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32DE2-0920-4F56-82A6-7597240AAF2F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F8FB-EDF9-4CF9-8EB6-C58F838D6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6A0D6-06BE-4089-8555-CB1E4AD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02215-3D1D-4C19-8977-0B23FA6750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2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umbletoes.blogspot.com/2014/0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waddiction.org/2013/11/25-perfectly-captured-photos-of-animals-in-snow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DA35F-A662-4CB5-BAF9-FEAB40439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23801" y="-75882"/>
            <a:ext cx="9144000" cy="2387600"/>
          </a:xfrm>
        </p:spPr>
        <p:txBody>
          <a:bodyPr>
            <a:normAutofit/>
          </a:bodyPr>
          <a:lstStyle/>
          <a:p>
            <a:r>
              <a:rPr lang="en-GB" sz="8000" dirty="0"/>
              <a:t>Noun hunt!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91B03-CE2B-4ACF-921F-55C7474D71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A noun is a ……….</a:t>
            </a:r>
          </a:p>
        </p:txBody>
      </p:sp>
      <p:pic>
        <p:nvPicPr>
          <p:cNvPr id="5" name="Picture 4" descr="A picture containing person, clothing, person, wearing&#10;&#10;Description automatically generated">
            <a:extLst>
              <a:ext uri="{FF2B5EF4-FFF2-40B4-BE49-F238E27FC236}">
                <a16:creationId xmlns:a16="http://schemas.microsoft.com/office/drawing/2014/main" id="{052012DF-3796-4D14-B597-220EA1DB3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9284" y="1600200"/>
            <a:ext cx="5397500" cy="4368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2285C2-0B29-4EB8-B3B0-2F79B6C9C11F}"/>
              </a:ext>
            </a:extLst>
          </p:cNvPr>
          <p:cNvSpPr txBox="1"/>
          <p:nvPr/>
        </p:nvSpPr>
        <p:spPr>
          <a:xfrm>
            <a:off x="274320" y="5388431"/>
            <a:ext cx="674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u="sng" dirty="0"/>
              <a:t>Task 1</a:t>
            </a:r>
          </a:p>
          <a:p>
            <a:pPr algn="ctr"/>
            <a:r>
              <a:rPr lang="en-GB" sz="2400" dirty="0"/>
              <a:t>Using the pictures from the book, can you make a list of 8 nouns you can see?</a:t>
            </a:r>
          </a:p>
        </p:txBody>
      </p:sp>
    </p:spTree>
    <p:extLst>
      <p:ext uri="{BB962C8B-B14F-4D97-AF65-F5344CB8AC3E}">
        <p14:creationId xmlns:p14="http://schemas.microsoft.com/office/powerpoint/2010/main" val="407452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EAE8-83EC-459B-A7C9-CF492F88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947A6-1FF3-4AD0-A64F-6022D6002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55D2F-3092-4021-85D5-CC885DBCC20C}"/>
              </a:ext>
            </a:extLst>
          </p:cNvPr>
          <p:cNvPicPr/>
          <p:nvPr/>
        </p:nvPicPr>
        <p:blipFill rotWithShape="1">
          <a:blip r:embed="rId2"/>
          <a:srcRect l="4227" r="22267" b="9566"/>
          <a:stretch/>
        </p:blipFill>
        <p:spPr bwMode="auto">
          <a:xfrm>
            <a:off x="1256347" y="80010"/>
            <a:ext cx="9679305" cy="6697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827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5415-A705-4C81-BFCD-E89D8D59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5642-2A3D-4F7D-8405-EF7590E2E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D3149-C948-46DD-B2A0-A9E8A84296F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4" r="4391" b="11703"/>
          <a:stretch/>
        </p:blipFill>
        <p:spPr bwMode="auto">
          <a:xfrm>
            <a:off x="1056322" y="80010"/>
            <a:ext cx="10079355" cy="6697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163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A4C8-5FE8-4D98-B01C-3116927B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E995D-3545-4920-B49C-D04CD01A4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722D45-75AC-49C3-8792-147C54C50D9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24064" b="12344"/>
          <a:stretch/>
        </p:blipFill>
        <p:spPr bwMode="auto">
          <a:xfrm>
            <a:off x="1207135" y="69215"/>
            <a:ext cx="9777730" cy="6719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212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A5210-3F5B-46D7-8BB7-72CA9BBF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time to expand those nouns!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DE84-CE2C-4E1C-8591-C90439EF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Adjective noun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Adjective, adjective noun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Adjective, adjective noun </a:t>
            </a:r>
            <a:r>
              <a:rPr lang="en-GB" i="1" dirty="0"/>
              <a:t>with</a:t>
            </a:r>
            <a:r>
              <a:rPr lang="en-GB" dirty="0"/>
              <a:t> ……….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Adjective, adjective noun </a:t>
            </a:r>
            <a:r>
              <a:rPr lang="en-GB" i="1" dirty="0"/>
              <a:t>who</a:t>
            </a:r>
            <a:r>
              <a:rPr lang="en-GB" dirty="0"/>
              <a:t> ……….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Adjective, adjective noun </a:t>
            </a:r>
            <a:r>
              <a:rPr lang="en-GB" i="1" dirty="0"/>
              <a:t>that</a:t>
            </a:r>
            <a:r>
              <a:rPr lang="en-GB" dirty="0"/>
              <a:t> ……….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52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DE84-CE2C-4E1C-8591-C90439EF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8" y="551549"/>
            <a:ext cx="10515600" cy="5633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ighlight>
                  <a:srgbClr val="00FFFF"/>
                </a:highlight>
              </a:rPr>
              <a:t>Noun</a:t>
            </a:r>
          </a:p>
          <a:p>
            <a:pPr marL="0" indent="0">
              <a:buNone/>
            </a:pPr>
            <a:endParaRPr lang="en-GB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GB" dirty="0">
                <a:highlight>
                  <a:srgbClr val="00FF00"/>
                </a:highlight>
              </a:rPr>
              <a:t>Adjective</a:t>
            </a:r>
            <a:r>
              <a:rPr lang="en-GB" dirty="0"/>
              <a:t> </a:t>
            </a:r>
            <a:r>
              <a:rPr lang="en-GB" dirty="0">
                <a:highlight>
                  <a:srgbClr val="00FFFF"/>
                </a:highlight>
              </a:rPr>
              <a:t>noun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00FF00"/>
                </a:highlight>
              </a:rPr>
              <a:t>Adjective</a:t>
            </a:r>
            <a:r>
              <a:rPr lang="en-GB" dirty="0">
                <a:highlight>
                  <a:srgbClr val="FFFF00"/>
                </a:highlight>
              </a:rPr>
              <a:t>, </a:t>
            </a:r>
            <a:r>
              <a:rPr lang="en-GB" dirty="0">
                <a:highlight>
                  <a:srgbClr val="00FF00"/>
                </a:highlight>
              </a:rPr>
              <a:t>adjective</a:t>
            </a:r>
            <a:r>
              <a:rPr lang="en-GB" dirty="0"/>
              <a:t> </a:t>
            </a:r>
            <a:r>
              <a:rPr lang="en-GB" dirty="0">
                <a:highlight>
                  <a:srgbClr val="00FFFF"/>
                </a:highlight>
              </a:rPr>
              <a:t>noun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00FF00"/>
                </a:highlight>
              </a:rPr>
              <a:t>Adjective</a:t>
            </a:r>
            <a:r>
              <a:rPr lang="en-GB" dirty="0">
                <a:highlight>
                  <a:srgbClr val="FFFF00"/>
                </a:highlight>
              </a:rPr>
              <a:t>, </a:t>
            </a:r>
            <a:r>
              <a:rPr lang="en-GB" dirty="0">
                <a:highlight>
                  <a:srgbClr val="00FF00"/>
                </a:highlight>
              </a:rPr>
              <a:t>adjective</a:t>
            </a:r>
            <a:r>
              <a:rPr lang="en-GB" dirty="0"/>
              <a:t> </a:t>
            </a:r>
            <a:r>
              <a:rPr lang="en-GB" dirty="0">
                <a:highlight>
                  <a:srgbClr val="00FFFF"/>
                </a:highlight>
              </a:rPr>
              <a:t>noun</a:t>
            </a:r>
            <a:r>
              <a:rPr lang="en-GB" dirty="0"/>
              <a:t> </a:t>
            </a:r>
            <a:r>
              <a:rPr lang="en-GB" i="1" u="sng" dirty="0">
                <a:highlight>
                  <a:srgbClr val="FF00FF"/>
                </a:highlight>
              </a:rPr>
              <a:t>with</a:t>
            </a:r>
            <a:r>
              <a:rPr lang="en-GB" dirty="0"/>
              <a:t>………. 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>
                <a:highlight>
                  <a:srgbClr val="00FF00"/>
                </a:highlight>
              </a:rPr>
              <a:t>Adjective</a:t>
            </a:r>
            <a:r>
              <a:rPr lang="en-GB" dirty="0">
                <a:highlight>
                  <a:srgbClr val="FFFF00"/>
                </a:highlight>
              </a:rPr>
              <a:t>, </a:t>
            </a:r>
            <a:r>
              <a:rPr lang="en-GB" dirty="0">
                <a:highlight>
                  <a:srgbClr val="00FF00"/>
                </a:highlight>
              </a:rPr>
              <a:t>adjective</a:t>
            </a:r>
            <a:r>
              <a:rPr lang="en-GB" dirty="0"/>
              <a:t> </a:t>
            </a:r>
            <a:r>
              <a:rPr lang="en-GB" dirty="0">
                <a:highlight>
                  <a:srgbClr val="00FFFF"/>
                </a:highlight>
              </a:rPr>
              <a:t>noun</a:t>
            </a:r>
            <a:r>
              <a:rPr lang="en-GB" dirty="0"/>
              <a:t> </a:t>
            </a:r>
            <a:r>
              <a:rPr lang="en-GB" i="1" u="sng" dirty="0">
                <a:highlight>
                  <a:srgbClr val="FF00FF"/>
                </a:highlight>
              </a:rPr>
              <a:t>who</a:t>
            </a:r>
            <a:r>
              <a:rPr lang="en-GB" dirty="0"/>
              <a:t> ………. 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>
                <a:highlight>
                  <a:srgbClr val="00FF00"/>
                </a:highlight>
              </a:rPr>
              <a:t>Adjective</a:t>
            </a:r>
            <a:r>
              <a:rPr lang="en-GB" dirty="0">
                <a:highlight>
                  <a:srgbClr val="FFFF00"/>
                </a:highlight>
              </a:rPr>
              <a:t>, </a:t>
            </a:r>
            <a:r>
              <a:rPr lang="en-GB" dirty="0">
                <a:highlight>
                  <a:srgbClr val="00FF00"/>
                </a:highlight>
              </a:rPr>
              <a:t>adjective</a:t>
            </a:r>
            <a:r>
              <a:rPr lang="en-GB" dirty="0"/>
              <a:t> </a:t>
            </a:r>
            <a:r>
              <a:rPr lang="en-GB" dirty="0">
                <a:highlight>
                  <a:srgbClr val="00FFFF"/>
                </a:highlight>
              </a:rPr>
              <a:t>noun</a:t>
            </a:r>
            <a:r>
              <a:rPr lang="en-GB" dirty="0"/>
              <a:t> </a:t>
            </a:r>
            <a:r>
              <a:rPr lang="en-GB" i="1" u="sng" dirty="0">
                <a:highlight>
                  <a:srgbClr val="FF00FF"/>
                </a:highlight>
              </a:rPr>
              <a:t>that</a:t>
            </a:r>
            <a:r>
              <a:rPr lang="en-GB" dirty="0"/>
              <a:t> ……….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A picture containing mammal, standing, wolf&#10;&#10;Description automatically generated">
            <a:extLst>
              <a:ext uri="{FF2B5EF4-FFF2-40B4-BE49-F238E27FC236}">
                <a16:creationId xmlns:a16="http://schemas.microsoft.com/office/drawing/2014/main" id="{C3C0117F-13B8-4822-AD89-C6D87CA51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01388" y="96672"/>
            <a:ext cx="3733315" cy="2099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730B24-5091-4EC0-B212-350955041FAE}"/>
              </a:ext>
            </a:extLst>
          </p:cNvPr>
          <p:cNvSpPr txBox="1"/>
          <p:nvPr/>
        </p:nvSpPr>
        <p:spPr>
          <a:xfrm>
            <a:off x="8444011" y="1409569"/>
            <a:ext cx="306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ighlight>
                  <a:srgbClr val="00FF00"/>
                </a:highlight>
              </a:rPr>
              <a:t>white</a:t>
            </a:r>
            <a:r>
              <a:rPr lang="en-GB" sz="3200" dirty="0"/>
              <a:t> </a:t>
            </a:r>
            <a:r>
              <a:rPr lang="en-GB" sz="3200" dirty="0">
                <a:highlight>
                  <a:srgbClr val="00FFFF"/>
                </a:highlight>
              </a:rPr>
              <a:t>dog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2A811-EEB0-4FFE-81D5-B6CEF2EC6903}"/>
              </a:ext>
            </a:extLst>
          </p:cNvPr>
          <p:cNvSpPr txBox="1"/>
          <p:nvPr/>
        </p:nvSpPr>
        <p:spPr>
          <a:xfrm>
            <a:off x="8212783" y="2434364"/>
            <a:ext cx="306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ighlight>
                  <a:srgbClr val="00FF00"/>
                </a:highlight>
              </a:rPr>
              <a:t>white</a:t>
            </a:r>
            <a:r>
              <a:rPr lang="en-GB" sz="3200" dirty="0">
                <a:highlight>
                  <a:srgbClr val="FFFF00"/>
                </a:highlight>
              </a:rPr>
              <a:t>, </a:t>
            </a:r>
            <a:r>
              <a:rPr lang="en-GB" sz="3200" dirty="0">
                <a:highlight>
                  <a:srgbClr val="00FF00"/>
                </a:highlight>
              </a:rPr>
              <a:t>fluffy</a:t>
            </a:r>
            <a:r>
              <a:rPr lang="en-GB" sz="3200" dirty="0"/>
              <a:t> </a:t>
            </a:r>
            <a:r>
              <a:rPr lang="en-GB" sz="3200" dirty="0">
                <a:highlight>
                  <a:srgbClr val="00FFFF"/>
                </a:highlight>
              </a:rPr>
              <a:t>dog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5CE041-C7B4-404E-A931-AB8535BAC281}"/>
              </a:ext>
            </a:extLst>
          </p:cNvPr>
          <p:cNvSpPr txBox="1"/>
          <p:nvPr/>
        </p:nvSpPr>
        <p:spPr>
          <a:xfrm>
            <a:off x="7467600" y="3563201"/>
            <a:ext cx="4338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00FF00"/>
                </a:highlight>
              </a:rPr>
              <a:t>white</a:t>
            </a:r>
            <a:r>
              <a:rPr lang="en-GB" sz="2800" dirty="0">
                <a:highlight>
                  <a:srgbClr val="FFFF00"/>
                </a:highlight>
              </a:rPr>
              <a:t>, </a:t>
            </a:r>
            <a:r>
              <a:rPr lang="en-GB" sz="2800" dirty="0">
                <a:highlight>
                  <a:srgbClr val="00FF00"/>
                </a:highlight>
              </a:rPr>
              <a:t>fluffy</a:t>
            </a:r>
            <a:r>
              <a:rPr lang="en-GB" sz="2800" dirty="0"/>
              <a:t> </a:t>
            </a:r>
            <a:r>
              <a:rPr lang="en-GB" sz="2800" dirty="0">
                <a:highlight>
                  <a:srgbClr val="00FFFF"/>
                </a:highlight>
              </a:rPr>
              <a:t>dog</a:t>
            </a:r>
            <a:r>
              <a:rPr lang="en-GB" sz="2800" dirty="0"/>
              <a:t> </a:t>
            </a:r>
            <a:r>
              <a:rPr lang="en-GB" sz="2800" i="1" u="sng" dirty="0">
                <a:highlight>
                  <a:srgbClr val="FF00FF"/>
                </a:highlight>
              </a:rPr>
              <a:t>with</a:t>
            </a:r>
            <a:r>
              <a:rPr lang="en-GB" sz="2800" dirty="0"/>
              <a:t> its paw resting on the head of another dog.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752C7-938E-4975-BF0F-D93A00DF4535}"/>
              </a:ext>
            </a:extLst>
          </p:cNvPr>
          <p:cNvSpPr txBox="1"/>
          <p:nvPr/>
        </p:nvSpPr>
        <p:spPr>
          <a:xfrm>
            <a:off x="8736899" y="532148"/>
            <a:ext cx="3069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ighlight>
                  <a:srgbClr val="00FFFF"/>
                </a:highlight>
              </a:rPr>
              <a:t>dog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4B5EA-DEFF-4D17-80E1-39B5FD4552B8}"/>
              </a:ext>
            </a:extLst>
          </p:cNvPr>
          <p:cNvSpPr txBox="1"/>
          <p:nvPr/>
        </p:nvSpPr>
        <p:spPr>
          <a:xfrm>
            <a:off x="5730240" y="5492258"/>
            <a:ext cx="6461760" cy="138499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Sat on the cold ice was a white, fluffy dog </a:t>
            </a:r>
            <a:r>
              <a:rPr lang="en-GB" sz="2800" i="1" u="sng" dirty="0"/>
              <a:t>with</a:t>
            </a:r>
            <a:r>
              <a:rPr lang="en-GB" sz="2800" dirty="0"/>
              <a:t> its paw resting on the head of another dog.</a:t>
            </a:r>
          </a:p>
        </p:txBody>
      </p:sp>
    </p:spTree>
    <p:extLst>
      <p:ext uri="{BB962C8B-B14F-4D97-AF65-F5344CB8AC3E}">
        <p14:creationId xmlns:p14="http://schemas.microsoft.com/office/powerpoint/2010/main" val="11149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DE84-CE2C-4E1C-8591-C90439EF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1360"/>
            <a:ext cx="10515600" cy="5902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Noun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Adjective noun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Adjective, adjective noun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Adjective, adjective noun with ………. 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Adjective, adjective noun who ………. 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</a:rPr>
              <a:t>Adjective, adjective noun that ……….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FD294-6A4D-45CA-B150-166CFCFC5CD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3" r="11312" b="83718"/>
          <a:stretch/>
        </p:blipFill>
        <p:spPr bwMode="auto">
          <a:xfrm>
            <a:off x="4572001" y="233681"/>
            <a:ext cx="3192752" cy="2661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140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C329-1BB3-450A-A8AF-4C07BF7F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520"/>
            <a:ext cx="10515600" cy="1325563"/>
          </a:xfrm>
        </p:spPr>
        <p:txBody>
          <a:bodyPr/>
          <a:lstStyle/>
          <a:p>
            <a:r>
              <a:rPr lang="en-GB" b="1" u="sng" dirty="0"/>
              <a:t>Wednesday 6</a:t>
            </a:r>
            <a:r>
              <a:rPr lang="en-GB" b="1" u="sng" baseline="30000" dirty="0"/>
              <a:t>th</a:t>
            </a:r>
            <a:r>
              <a:rPr lang="en-GB" b="1" u="sng" dirty="0"/>
              <a:t> January 2021</a:t>
            </a:r>
            <a:br>
              <a:rPr lang="en-GB" b="1" u="sng" dirty="0"/>
            </a:br>
            <a:r>
              <a:rPr lang="en-GB" b="1" u="sng" dirty="0"/>
              <a:t>LO- I can create expanded noun phrases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E8B00-D868-4BC8-9599-946DE48AD520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Choose a noun from one of the images, then build it up until you get an expanded noun phrase.</a:t>
            </a:r>
          </a:p>
          <a:p>
            <a:endParaRPr lang="en-GB" sz="2400" i="1" dirty="0"/>
          </a:p>
          <a:p>
            <a:r>
              <a:rPr lang="en-GB" sz="2400" i="1" dirty="0"/>
              <a:t>* adjective, adjective noun</a:t>
            </a:r>
          </a:p>
          <a:p>
            <a:endParaRPr lang="en-GB" sz="2400" i="1" dirty="0"/>
          </a:p>
          <a:p>
            <a:r>
              <a:rPr lang="en-GB" sz="2400" i="1" dirty="0"/>
              <a:t>** adjective, adjective noun with/who/that ……….</a:t>
            </a:r>
          </a:p>
          <a:p>
            <a:endParaRPr lang="en-GB" sz="2400" i="1" dirty="0"/>
          </a:p>
          <a:p>
            <a:r>
              <a:rPr lang="en-GB" sz="2400" i="1" dirty="0"/>
              <a:t>*** adjective, adjective noun with/who/that……….   </a:t>
            </a:r>
            <a:r>
              <a:rPr lang="en-GB" sz="2400" dirty="0"/>
              <a:t>in a full sentence (with a second adjective, 											adjective noun phrase)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AF4B6-67E7-4A98-9BDF-B36293F1F0E9}"/>
              </a:ext>
            </a:extLst>
          </p:cNvPr>
          <p:cNvSpPr txBox="1"/>
          <p:nvPr/>
        </p:nvSpPr>
        <p:spPr>
          <a:xfrm>
            <a:off x="0" y="4630956"/>
            <a:ext cx="1127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*</a:t>
            </a:r>
            <a:r>
              <a:rPr lang="en-GB" sz="2400" u="sng" dirty="0">
                <a:solidFill>
                  <a:srgbClr val="FF0000"/>
                </a:solidFill>
              </a:rPr>
              <a:t>Rickety, wooden boats 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** </a:t>
            </a:r>
            <a:r>
              <a:rPr lang="en-GB" sz="2400" u="sng" dirty="0">
                <a:solidFill>
                  <a:srgbClr val="FF0000"/>
                </a:solidFill>
              </a:rPr>
              <a:t>Rickety, wooden boats that </a:t>
            </a:r>
            <a:r>
              <a:rPr lang="en-GB" sz="2400" dirty="0">
                <a:solidFill>
                  <a:srgbClr val="FF0000"/>
                </a:solidFill>
              </a:rPr>
              <a:t>were bobbing in the water.</a:t>
            </a:r>
          </a:p>
          <a:p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*** In the distance I could see </a:t>
            </a:r>
            <a:r>
              <a:rPr lang="en-GB" sz="2400" u="sng" dirty="0">
                <a:solidFill>
                  <a:srgbClr val="FF0000"/>
                </a:solidFill>
              </a:rPr>
              <a:t>rickety, wooden boats that </a:t>
            </a:r>
            <a:r>
              <a:rPr lang="en-GB" sz="2400" dirty="0">
                <a:solidFill>
                  <a:srgbClr val="FF0000"/>
                </a:solidFill>
              </a:rPr>
              <a:t>were bobbing on the </a:t>
            </a:r>
            <a:r>
              <a:rPr lang="en-GB" sz="2400" u="sng" dirty="0">
                <a:solidFill>
                  <a:srgbClr val="FF0000"/>
                </a:solidFill>
              </a:rPr>
              <a:t>glistening, clear ocean water</a:t>
            </a:r>
            <a:r>
              <a:rPr lang="en-GB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29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278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Noun hunt!</vt:lpstr>
      <vt:lpstr>PowerPoint Presentation</vt:lpstr>
      <vt:lpstr>PowerPoint Presentation</vt:lpstr>
      <vt:lpstr>PowerPoint Presentation</vt:lpstr>
      <vt:lpstr>Now time to expand those nouns!</vt:lpstr>
      <vt:lpstr>PowerPoint Presentation</vt:lpstr>
      <vt:lpstr>PowerPoint Presentation</vt:lpstr>
      <vt:lpstr>Wednesday 6th January 2021 LO- I can create expanded noun phrases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 hunt!</dc:title>
  <dc:creator>Heather Taylor</dc:creator>
  <cp:lastModifiedBy>Heather Taylor</cp:lastModifiedBy>
  <cp:revision>6</cp:revision>
  <dcterms:created xsi:type="dcterms:W3CDTF">2021-01-03T17:02:38Z</dcterms:created>
  <dcterms:modified xsi:type="dcterms:W3CDTF">2021-01-05T13:49:15Z</dcterms:modified>
</cp:coreProperties>
</file>