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37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17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47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18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44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36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11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3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93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05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14131-6382-403C-8882-A40C7588556D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6D249-71F8-445C-8DD3-0F8F25BDFA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30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</a:bodyPr>
          <a:lstStyle/>
          <a:p>
            <a:r>
              <a:rPr lang="en-GB"/>
              <a:t>P</a:t>
            </a:r>
            <a:r>
              <a:rPr lang="en-GB" smtClean="0"/>
              <a:t>rime </a:t>
            </a:r>
            <a:r>
              <a:rPr lang="en-GB" dirty="0" smtClean="0"/>
              <a:t>factors of a number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C:\Users\amcardle.EXCALIBUR\AppData\Local\Microsoft\Windows\Temporary Internet Files\Content.IE5\6HSFAOGL\PrimeDecompositionExample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72669"/>
            <a:ext cx="4876800" cy="268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41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Factors are numbers that divide exactly into another number.</a:t>
            </a:r>
          </a:p>
          <a:p>
            <a:r>
              <a:rPr lang="en-GB" dirty="0" smtClean="0"/>
              <a:t>A prime number is a number that is divisible by 1 and itself.</a:t>
            </a:r>
          </a:p>
          <a:p>
            <a:r>
              <a:rPr lang="en-GB" dirty="0" smtClean="0"/>
              <a:t>A composite number is a number which is not a prime number.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155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Prime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factor which is also a prime number is called a prime factor.  To find the prime factors of a number, we can use a factor tree.</a:t>
            </a:r>
          </a:p>
          <a:p>
            <a:r>
              <a:rPr lang="en-GB" dirty="0" smtClean="0"/>
              <a:t>E.g. A factor tree for 70</a:t>
            </a:r>
          </a:p>
          <a:p>
            <a:pPr marL="0" indent="0">
              <a:buNone/>
            </a:pPr>
            <a:r>
              <a:rPr lang="en-GB" dirty="0" smtClean="0"/>
              <a:t>                                     70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7         10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		2         5    </a:t>
            </a:r>
          </a:p>
          <a:p>
            <a:pPr marL="0" indent="0">
              <a:buNone/>
            </a:pPr>
            <a:r>
              <a:rPr lang="en-GB" dirty="0" smtClean="0"/>
              <a:t>Therefore, 7 x 2 x 5 = 70</a:t>
            </a:r>
            <a:endParaRPr lang="en-GB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779912" y="4221088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4221088"/>
            <a:ext cx="28803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544291" y="4869160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148064" y="4861326"/>
            <a:ext cx="144016" cy="151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81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 you create a factor tree for 24</a:t>
            </a:r>
            <a:r>
              <a:rPr lang="en-GB" dirty="0" smtClean="0"/>
              <a:t>?</a:t>
            </a:r>
          </a:p>
          <a:p>
            <a:r>
              <a:rPr lang="en-GB" dirty="0"/>
              <a:t>Can you create a factor tree for </a:t>
            </a:r>
            <a:r>
              <a:rPr lang="en-GB" dirty="0" smtClean="0"/>
              <a:t>16?</a:t>
            </a:r>
          </a:p>
          <a:p>
            <a:r>
              <a:rPr lang="en-GB"/>
              <a:t>Can you create a factor tree for </a:t>
            </a:r>
            <a:r>
              <a:rPr lang="en-GB" smtClean="0"/>
              <a:t>55?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10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113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Prime factors of a number</vt:lpstr>
      <vt:lpstr>PowerPoint Presentation</vt:lpstr>
      <vt:lpstr>Prime Factors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can identify prime numbers and can find the prime factors of a number</dc:title>
  <dc:creator>amcardle</dc:creator>
  <cp:lastModifiedBy>Teacher</cp:lastModifiedBy>
  <cp:revision>5</cp:revision>
  <dcterms:created xsi:type="dcterms:W3CDTF">2016-10-19T21:05:22Z</dcterms:created>
  <dcterms:modified xsi:type="dcterms:W3CDTF">2021-01-03T23:56:59Z</dcterms:modified>
</cp:coreProperties>
</file>