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2" r:id="rId12"/>
    <p:sldId id="268" r:id="rId13"/>
    <p:sldId id="26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ECB-DFC1-4C43-B3CB-916446A9824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913B-5852-43C8-AAD7-CA8E6FE4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20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ECB-DFC1-4C43-B3CB-916446A9824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913B-5852-43C8-AAD7-CA8E6FE4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77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ECB-DFC1-4C43-B3CB-916446A9824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913B-5852-43C8-AAD7-CA8E6FE4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26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ECB-DFC1-4C43-B3CB-916446A9824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913B-5852-43C8-AAD7-CA8E6FE4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52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ECB-DFC1-4C43-B3CB-916446A9824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913B-5852-43C8-AAD7-CA8E6FE4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72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ECB-DFC1-4C43-B3CB-916446A9824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913B-5852-43C8-AAD7-CA8E6FE4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26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ECB-DFC1-4C43-B3CB-916446A9824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913B-5852-43C8-AAD7-CA8E6FE4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39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ECB-DFC1-4C43-B3CB-916446A9824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913B-5852-43C8-AAD7-CA8E6FE4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88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ECB-DFC1-4C43-B3CB-916446A9824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913B-5852-43C8-AAD7-CA8E6FE4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53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ECB-DFC1-4C43-B3CB-916446A9824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913B-5852-43C8-AAD7-CA8E6FE4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5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ECB-DFC1-4C43-B3CB-916446A9824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913B-5852-43C8-AAD7-CA8E6FE4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93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9DECB-DFC1-4C43-B3CB-916446A98248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C913B-5852-43C8-AAD7-CA8E6FE4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60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3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7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40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08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19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7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9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1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5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9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1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1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16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Excalibur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 Local Account</dc:creator>
  <cp:lastModifiedBy>Teacher Local Account</cp:lastModifiedBy>
  <cp:revision>1</cp:revision>
  <dcterms:created xsi:type="dcterms:W3CDTF">2022-10-05T23:09:04Z</dcterms:created>
  <dcterms:modified xsi:type="dcterms:W3CDTF">2022-10-05T23:09:19Z</dcterms:modified>
</cp:coreProperties>
</file>