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07" r:id="rId13"/>
    <p:sldId id="323" r:id="rId14"/>
    <p:sldId id="299" r:id="rId15"/>
    <p:sldId id="313" r:id="rId16"/>
    <p:sldId id="312" r:id="rId17"/>
    <p:sldId id="321" r:id="rId18"/>
    <p:sldId id="301" r:id="rId19"/>
    <p:sldId id="322" r:id="rId20"/>
    <p:sldId id="310" r:id="rId21"/>
    <p:sldId id="31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8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11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741E6BAE-D02B-4A46-8836-326CA1972FF4}"/>
    <pc:docChg chg="custSel modSld">
      <pc:chgData name="James Clegg" userId="c6df1435-7a36-4b38-be4d-16e68e91152f" providerId="ADAL" clId="{741E6BAE-D02B-4A46-8836-326CA1972FF4}" dt="2020-11-05T09:27:27.902" v="86" actId="1076"/>
      <pc:docMkLst>
        <pc:docMk/>
      </pc:docMkLst>
      <pc:sldChg chg="modSp">
        <pc:chgData name="James Clegg" userId="c6df1435-7a36-4b38-be4d-16e68e91152f" providerId="ADAL" clId="{741E6BAE-D02B-4A46-8836-326CA1972FF4}" dt="2020-11-05T09:18:37.497" v="38" actId="20577"/>
        <pc:sldMkLst>
          <pc:docMk/>
          <pc:sldMk cId="3782242679" sldId="301"/>
        </pc:sldMkLst>
        <pc:spChg chg="mod">
          <ac:chgData name="James Clegg" userId="c6df1435-7a36-4b38-be4d-16e68e91152f" providerId="ADAL" clId="{741E6BAE-D02B-4A46-8836-326CA1972FF4}" dt="2020-11-05T09:18:37.497" v="38" actId="20577"/>
          <ac:spMkLst>
            <pc:docMk/>
            <pc:sldMk cId="3782242679" sldId="301"/>
            <ac:spMk id="3" creationId="{00000000-0000-0000-0000-000000000000}"/>
          </ac:spMkLst>
        </pc:spChg>
      </pc:sldChg>
      <pc:sldChg chg="delSp modSp">
        <pc:chgData name="James Clegg" userId="c6df1435-7a36-4b38-be4d-16e68e91152f" providerId="ADAL" clId="{741E6BAE-D02B-4A46-8836-326CA1972FF4}" dt="2020-11-05T09:19:50.629" v="80" actId="1076"/>
        <pc:sldMkLst>
          <pc:docMk/>
          <pc:sldMk cId="340057889" sldId="310"/>
        </pc:sldMkLst>
        <pc:spChg chg="del">
          <ac:chgData name="James Clegg" userId="c6df1435-7a36-4b38-be4d-16e68e91152f" providerId="ADAL" clId="{741E6BAE-D02B-4A46-8836-326CA1972FF4}" dt="2020-11-05T09:18:52.755" v="40" actId="478"/>
          <ac:spMkLst>
            <pc:docMk/>
            <pc:sldMk cId="340057889" sldId="310"/>
            <ac:spMk id="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41.160" v="79" actId="1035"/>
          <ac:spMkLst>
            <pc:docMk/>
            <pc:sldMk cId="340057889" sldId="310"/>
            <ac:spMk id="4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26.168" v="60" actId="1035"/>
          <ac:spMkLst>
            <pc:docMk/>
            <pc:sldMk cId="340057889" sldId="310"/>
            <ac:spMk id="14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26.168" v="60" actId="1035"/>
          <ac:spMkLst>
            <pc:docMk/>
            <pc:sldMk cId="340057889" sldId="310"/>
            <ac:spMk id="15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26.168" v="60" actId="1035"/>
          <ac:spMkLst>
            <pc:docMk/>
            <pc:sldMk cId="340057889" sldId="310"/>
            <ac:spMk id="16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41.160" v="79" actId="1035"/>
          <ac:spMkLst>
            <pc:docMk/>
            <pc:sldMk cId="340057889" sldId="310"/>
            <ac:spMk id="17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41.160" v="79" actId="1035"/>
          <ac:spMkLst>
            <pc:docMk/>
            <pc:sldMk cId="340057889" sldId="310"/>
            <ac:spMk id="18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03.851" v="41" actId="404"/>
          <ac:spMkLst>
            <pc:docMk/>
            <pc:sldMk cId="340057889" sldId="310"/>
            <ac:spMk id="19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50.629" v="80" actId="1076"/>
          <ac:spMkLst>
            <pc:docMk/>
            <pc:sldMk cId="340057889" sldId="310"/>
            <ac:spMk id="20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50.629" v="80" actId="1076"/>
          <ac:spMkLst>
            <pc:docMk/>
            <pc:sldMk cId="340057889" sldId="310"/>
            <ac:spMk id="21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9:50.629" v="80" actId="1076"/>
          <ac:spMkLst>
            <pc:docMk/>
            <pc:sldMk cId="340057889" sldId="310"/>
            <ac:spMk id="22" creationId="{00000000-0000-0000-0000-000000000000}"/>
          </ac:spMkLst>
        </pc:spChg>
      </pc:sldChg>
      <pc:sldChg chg="modSp">
        <pc:chgData name="James Clegg" userId="c6df1435-7a36-4b38-be4d-16e68e91152f" providerId="ADAL" clId="{741E6BAE-D02B-4A46-8836-326CA1972FF4}" dt="2020-11-05T09:19:59.190" v="82" actId="20577"/>
        <pc:sldMkLst>
          <pc:docMk/>
          <pc:sldMk cId="3192978547" sldId="311"/>
        </pc:sldMkLst>
        <pc:spChg chg="mod">
          <ac:chgData name="James Clegg" userId="c6df1435-7a36-4b38-be4d-16e68e91152f" providerId="ADAL" clId="{741E6BAE-D02B-4A46-8836-326CA1972FF4}" dt="2020-11-05T09:19:59.190" v="82" actId="20577"/>
          <ac:spMkLst>
            <pc:docMk/>
            <pc:sldMk cId="3192978547" sldId="311"/>
            <ac:spMk id="3" creationId="{00000000-0000-0000-0000-000000000000}"/>
          </ac:spMkLst>
        </pc:spChg>
      </pc:sldChg>
      <pc:sldChg chg="delSp modSp">
        <pc:chgData name="James Clegg" userId="c6df1435-7a36-4b38-be4d-16e68e91152f" providerId="ADAL" clId="{741E6BAE-D02B-4A46-8836-326CA1972FF4}" dt="2020-11-05T09:17:03.283" v="14" actId="1076"/>
        <pc:sldMkLst>
          <pc:docMk/>
          <pc:sldMk cId="2992006293" sldId="312"/>
        </pc:sldMkLst>
        <pc:spChg chg="del">
          <ac:chgData name="James Clegg" userId="c6df1435-7a36-4b38-be4d-16e68e91152f" providerId="ADAL" clId="{741E6BAE-D02B-4A46-8836-326CA1972FF4}" dt="2020-11-05T09:16:59.275" v="13" actId="478"/>
          <ac:spMkLst>
            <pc:docMk/>
            <pc:sldMk cId="2992006293" sldId="312"/>
            <ac:spMk id="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7:03.283" v="14" actId="1076"/>
          <ac:spMkLst>
            <pc:docMk/>
            <pc:sldMk cId="2992006293" sldId="312"/>
            <ac:spMk id="33" creationId="{00000000-0000-0000-0000-000000000000}"/>
          </ac:spMkLst>
        </pc:spChg>
      </pc:sldChg>
      <pc:sldChg chg="delSp modSp">
        <pc:chgData name="James Clegg" userId="c6df1435-7a36-4b38-be4d-16e68e91152f" providerId="ADAL" clId="{741E6BAE-D02B-4A46-8836-326CA1972FF4}" dt="2020-11-05T09:16:47.992" v="12" actId="1076"/>
        <pc:sldMkLst>
          <pc:docMk/>
          <pc:sldMk cId="4125038946" sldId="313"/>
        </pc:sldMkLst>
        <pc:spChg chg="del">
          <ac:chgData name="James Clegg" userId="c6df1435-7a36-4b38-be4d-16e68e91152f" providerId="ADAL" clId="{741E6BAE-D02B-4A46-8836-326CA1972FF4}" dt="2020-11-05T09:16:10.551" v="0" actId="478"/>
          <ac:spMkLst>
            <pc:docMk/>
            <pc:sldMk cId="4125038946" sldId="313"/>
            <ac:spMk id="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35.349" v="11" actId="1035"/>
          <ac:spMkLst>
            <pc:docMk/>
            <pc:sldMk cId="4125038946" sldId="313"/>
            <ac:spMk id="1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35.349" v="11" actId="1035"/>
          <ac:spMkLst>
            <pc:docMk/>
            <pc:sldMk cId="4125038946" sldId="313"/>
            <ac:spMk id="13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28.791" v="9" actId="1035"/>
          <ac:spMkLst>
            <pc:docMk/>
            <pc:sldMk cId="4125038946" sldId="313"/>
            <ac:spMk id="20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28.791" v="9" actId="1035"/>
          <ac:spMkLst>
            <pc:docMk/>
            <pc:sldMk cId="4125038946" sldId="313"/>
            <ac:spMk id="3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20.769" v="2" actId="1035"/>
          <ac:spMkLst>
            <pc:docMk/>
            <pc:sldMk cId="4125038946" sldId="313"/>
            <ac:spMk id="35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47.992" v="12" actId="1076"/>
          <ac:spMkLst>
            <pc:docMk/>
            <pc:sldMk cId="4125038946" sldId="313"/>
            <ac:spMk id="37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47.992" v="12" actId="1076"/>
          <ac:spMkLst>
            <pc:docMk/>
            <pc:sldMk cId="4125038946" sldId="313"/>
            <ac:spMk id="38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47.992" v="12" actId="1076"/>
          <ac:spMkLst>
            <pc:docMk/>
            <pc:sldMk cId="4125038946" sldId="313"/>
            <ac:spMk id="39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47.992" v="12" actId="1076"/>
          <ac:spMkLst>
            <pc:docMk/>
            <pc:sldMk cId="4125038946" sldId="313"/>
            <ac:spMk id="40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47.992" v="12" actId="1076"/>
          <ac:spMkLst>
            <pc:docMk/>
            <pc:sldMk cId="4125038946" sldId="313"/>
            <ac:spMk id="41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6:20.769" v="2" actId="1035"/>
          <ac:spMkLst>
            <pc:docMk/>
            <pc:sldMk cId="4125038946" sldId="313"/>
            <ac:spMk id="52" creationId="{00000000-0000-0000-0000-000000000000}"/>
          </ac:spMkLst>
        </pc:spChg>
        <pc:graphicFrameChg chg="mod">
          <ac:chgData name="James Clegg" userId="c6df1435-7a36-4b38-be4d-16e68e91152f" providerId="ADAL" clId="{741E6BAE-D02B-4A46-8836-326CA1972FF4}" dt="2020-11-05T09:16:47.992" v="12" actId="1076"/>
          <ac:graphicFrameMkLst>
            <pc:docMk/>
            <pc:sldMk cId="4125038946" sldId="313"/>
            <ac:graphicFrameMk id="34" creationId="{00000000-0000-0000-0000-000000000000}"/>
          </ac:graphicFrameMkLst>
        </pc:graphicFrameChg>
      </pc:sldChg>
      <pc:sldChg chg="delSp modSp">
        <pc:chgData name="James Clegg" userId="c6df1435-7a36-4b38-be4d-16e68e91152f" providerId="ADAL" clId="{741E6BAE-D02B-4A46-8836-326CA1972FF4}" dt="2020-11-05T09:25:51.746" v="83" actId="553"/>
        <pc:sldMkLst>
          <pc:docMk/>
          <pc:sldMk cId="2645300807" sldId="321"/>
        </pc:sldMkLst>
        <pc:spChg chg="del">
          <ac:chgData name="James Clegg" userId="c6df1435-7a36-4b38-be4d-16e68e91152f" providerId="ADAL" clId="{741E6BAE-D02B-4A46-8836-326CA1972FF4}" dt="2020-11-05T09:18:31.819" v="36" actId="478"/>
          <ac:spMkLst>
            <pc:docMk/>
            <pc:sldMk cId="2645300807" sldId="321"/>
            <ac:spMk id="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25:51.746" v="83" actId="553"/>
          <ac:spMkLst>
            <pc:docMk/>
            <pc:sldMk cId="2645300807" sldId="321"/>
            <ac:spMk id="4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00.100" v="30" actId="1076"/>
          <ac:spMkLst>
            <pc:docMk/>
            <pc:sldMk cId="2645300807" sldId="321"/>
            <ac:spMk id="5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7:51.709" v="28" actId="1035"/>
          <ac:spMkLst>
            <pc:docMk/>
            <pc:sldMk cId="2645300807" sldId="321"/>
            <ac:spMk id="11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28.353" v="35" actId="1076"/>
          <ac:spMkLst>
            <pc:docMk/>
            <pc:sldMk cId="2645300807" sldId="321"/>
            <ac:spMk id="15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21.688" v="34" actId="554"/>
          <ac:spMkLst>
            <pc:docMk/>
            <pc:sldMk cId="2645300807" sldId="321"/>
            <ac:spMk id="16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16.732" v="33" actId="554"/>
          <ac:spMkLst>
            <pc:docMk/>
            <pc:sldMk cId="2645300807" sldId="321"/>
            <ac:spMk id="19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16.732" v="33" actId="554"/>
          <ac:spMkLst>
            <pc:docMk/>
            <pc:sldMk cId="2645300807" sldId="321"/>
            <ac:spMk id="20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25:51.746" v="83" actId="553"/>
          <ac:spMkLst>
            <pc:docMk/>
            <pc:sldMk cId="2645300807" sldId="321"/>
            <ac:spMk id="21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18:21.688" v="34" actId="554"/>
          <ac:spMkLst>
            <pc:docMk/>
            <pc:sldMk cId="2645300807" sldId="321"/>
            <ac:spMk id="22" creationId="{00000000-0000-0000-0000-000000000000}"/>
          </ac:spMkLst>
        </pc:spChg>
        <pc:graphicFrameChg chg="modGraphic">
          <ac:chgData name="James Clegg" userId="c6df1435-7a36-4b38-be4d-16e68e91152f" providerId="ADAL" clId="{741E6BAE-D02B-4A46-8836-326CA1972FF4}" dt="2020-11-05T09:17:36.895" v="20" actId="122"/>
          <ac:graphicFrameMkLst>
            <pc:docMk/>
            <pc:sldMk cId="2645300807" sldId="321"/>
            <ac:graphicFrameMk id="3" creationId="{00000000-0000-0000-0000-000000000000}"/>
          </ac:graphicFrameMkLst>
        </pc:graphicFrameChg>
      </pc:sldChg>
      <pc:sldChg chg="delSp modSp">
        <pc:chgData name="James Clegg" userId="c6df1435-7a36-4b38-be4d-16e68e91152f" providerId="ADAL" clId="{741E6BAE-D02B-4A46-8836-326CA1972FF4}" dt="2020-11-05T09:27:27.902" v="86" actId="1076"/>
        <pc:sldMkLst>
          <pc:docMk/>
          <pc:sldMk cId="3312060626" sldId="322"/>
        </pc:sldMkLst>
        <pc:spChg chg="del">
          <ac:chgData name="James Clegg" userId="c6df1435-7a36-4b38-be4d-16e68e91152f" providerId="ADAL" clId="{741E6BAE-D02B-4A46-8836-326CA1972FF4}" dt="2020-11-05T09:18:42.475" v="39" actId="478"/>
          <ac:spMkLst>
            <pc:docMk/>
            <pc:sldMk cId="3312060626" sldId="322"/>
            <ac:spMk id="2" creationId="{00000000-0000-0000-0000-000000000000}"/>
          </ac:spMkLst>
        </pc:spChg>
        <pc:spChg chg="mod">
          <ac:chgData name="James Clegg" userId="c6df1435-7a36-4b38-be4d-16e68e91152f" providerId="ADAL" clId="{741E6BAE-D02B-4A46-8836-326CA1972FF4}" dt="2020-11-05T09:27:27.902" v="86" actId="1076"/>
          <ac:spMkLst>
            <pc:docMk/>
            <pc:sldMk cId="3312060626" sldId="322"/>
            <ac:spMk id="14" creationId="{00000000-0000-0000-0000-000000000000}"/>
          </ac:spMkLst>
        </pc:spChg>
      </pc:sldChg>
    </pc:docChg>
  </pc:docChgLst>
  <pc:docChgLst>
    <pc:chgData name="James Clegg" userId="c6df1435-7a36-4b38-be4d-16e68e91152f" providerId="ADAL" clId="{CD833502-5FA2-4D9C-B236-F72E0068CC91}"/>
    <pc:docChg chg="custSel modSld">
      <pc:chgData name="James Clegg" userId="c6df1435-7a36-4b38-be4d-16e68e91152f" providerId="ADAL" clId="{CD833502-5FA2-4D9C-B236-F72E0068CC91}" dt="2020-11-05T09:49:36.737" v="9"/>
      <pc:docMkLst>
        <pc:docMk/>
      </pc:docMkLst>
      <pc:sldChg chg="modTransition">
        <pc:chgData name="James Clegg" userId="c6df1435-7a36-4b38-be4d-16e68e91152f" providerId="ADAL" clId="{CD833502-5FA2-4D9C-B236-F72E0068CC91}" dt="2020-11-05T09:49:36.737" v="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CD833502-5FA2-4D9C-B236-F72E0068CC91}" dt="2020-11-05T09:49:36.737" v="9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CD833502-5FA2-4D9C-B236-F72E0068CC91}" dt="2020-11-05T09:49:36.737" v="9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3782242679" sldId="301"/>
        </pc:sldMkLst>
        <pc:picChg chg="del">
          <ac:chgData name="James Clegg" userId="c6df1435-7a36-4b38-be4d-16e68e91152f" providerId="ADAL" clId="{CD833502-5FA2-4D9C-B236-F72E0068CC91}" dt="2020-11-05T09:49:16.928" v="5" actId="478"/>
          <ac:picMkLst>
            <pc:docMk/>
            <pc:sldMk cId="3782242679" sldId="30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1102328093" sldId="307"/>
        </pc:sldMkLst>
        <pc:picChg chg="del">
          <ac:chgData name="James Clegg" userId="c6df1435-7a36-4b38-be4d-16e68e91152f" providerId="ADAL" clId="{CD833502-5FA2-4D9C-B236-F72E0068CC91}" dt="2020-11-05T09:49:02.099" v="0" actId="478"/>
          <ac:picMkLst>
            <pc:docMk/>
            <pc:sldMk cId="1102328093" sldId="30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340057889" sldId="310"/>
        </pc:sldMkLst>
        <pc:picChg chg="del">
          <ac:chgData name="James Clegg" userId="c6df1435-7a36-4b38-be4d-16e68e91152f" providerId="ADAL" clId="{CD833502-5FA2-4D9C-B236-F72E0068CC91}" dt="2020-11-05T09:49:24.910" v="7" actId="478"/>
          <ac:picMkLst>
            <pc:docMk/>
            <pc:sldMk cId="340057889" sldId="310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3192978547" sldId="311"/>
        </pc:sldMkLst>
        <pc:picChg chg="del">
          <ac:chgData name="James Clegg" userId="c6df1435-7a36-4b38-be4d-16e68e91152f" providerId="ADAL" clId="{CD833502-5FA2-4D9C-B236-F72E0068CC91}" dt="2020-11-05T09:49:27.269" v="8" actId="478"/>
          <ac:picMkLst>
            <pc:docMk/>
            <pc:sldMk cId="3192978547" sldId="31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2992006293" sldId="312"/>
        </pc:sldMkLst>
        <pc:picChg chg="del">
          <ac:chgData name="James Clegg" userId="c6df1435-7a36-4b38-be4d-16e68e91152f" providerId="ADAL" clId="{CD833502-5FA2-4D9C-B236-F72E0068CC91}" dt="2020-11-05T09:49:10.303" v="3" actId="478"/>
          <ac:picMkLst>
            <pc:docMk/>
            <pc:sldMk cId="2992006293" sldId="312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4125038946" sldId="313"/>
        </pc:sldMkLst>
        <pc:picChg chg="del">
          <ac:chgData name="James Clegg" userId="c6df1435-7a36-4b38-be4d-16e68e91152f" providerId="ADAL" clId="{CD833502-5FA2-4D9C-B236-F72E0068CC91}" dt="2020-11-05T09:49:06.566" v="2" actId="478"/>
          <ac:picMkLst>
            <pc:docMk/>
            <pc:sldMk cId="4125038946" sldId="313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2645300807" sldId="321"/>
        </pc:sldMkLst>
        <pc:picChg chg="del">
          <ac:chgData name="James Clegg" userId="c6df1435-7a36-4b38-be4d-16e68e91152f" providerId="ADAL" clId="{CD833502-5FA2-4D9C-B236-F72E0068CC91}" dt="2020-11-05T09:49:13.821" v="4" actId="478"/>
          <ac:picMkLst>
            <pc:docMk/>
            <pc:sldMk cId="2645300807" sldId="321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3312060626" sldId="322"/>
        </pc:sldMkLst>
        <pc:picChg chg="del">
          <ac:chgData name="James Clegg" userId="c6df1435-7a36-4b38-be4d-16e68e91152f" providerId="ADAL" clId="{CD833502-5FA2-4D9C-B236-F72E0068CC91}" dt="2020-11-05T09:49:20.207" v="6" actId="478"/>
          <ac:picMkLst>
            <pc:docMk/>
            <pc:sldMk cId="3312060626" sldId="322"/>
            <ac:picMk id="2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D833502-5FA2-4D9C-B236-F72E0068CC91}" dt="2020-11-05T09:49:36.737" v="9"/>
        <pc:sldMkLst>
          <pc:docMk/>
          <pc:sldMk cId="3823371174" sldId="323"/>
        </pc:sldMkLst>
        <pc:picChg chg="del">
          <ac:chgData name="James Clegg" userId="c6df1435-7a36-4b38-be4d-16e68e91152f" providerId="ADAL" clId="{CD833502-5FA2-4D9C-B236-F72E0068CC91}" dt="2020-11-05T09:49:04.320" v="1" actId="478"/>
          <ac:picMkLst>
            <pc:docMk/>
            <pc:sldMk cId="3823371174" sldId="323"/>
            <ac:picMk id="1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6525" y="716431"/>
            <a:ext cx="135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</a:p>
        </p:txBody>
      </p:sp>
      <p:sp>
        <p:nvSpPr>
          <p:cNvPr id="4" name="Left Brace 3"/>
          <p:cNvSpPr/>
          <p:nvPr/>
        </p:nvSpPr>
        <p:spPr>
          <a:xfrm rot="16200000">
            <a:off x="1694656" y="440805"/>
            <a:ext cx="190500" cy="1620838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12873" y="1370538"/>
            <a:ext cx="891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570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3286" y="721852"/>
            <a:ext cx="1910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5,700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745" y="697396"/>
            <a:ext cx="891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57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2455402"/>
            <a:ext cx="1702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55686" y="2455402"/>
            <a:ext cx="1223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5,700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2812256" y="2279416"/>
            <a:ext cx="190500" cy="1414463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402499" y="3099744"/>
            <a:ext cx="135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52970" y="2449981"/>
            <a:ext cx="4523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424237" y="2455402"/>
            <a:ext cx="891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57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3031" y="4615354"/>
            <a:ext cx="3901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671,000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127" y="3842691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69971" y="398538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0268" y="4615354"/>
            <a:ext cx="3901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671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3223233" y="4419705"/>
            <a:ext cx="190500" cy="1414463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747598" y="5240033"/>
            <a:ext cx="13577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2060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0.07327 -0.0944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3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L -0.0375 -0.09422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-4722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-0.06111 0.0025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6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/>
      <p:bldP spid="7" grpId="0"/>
      <p:bldP spid="8" grpId="0"/>
      <p:bldP spid="8" grpId="1"/>
      <p:bldP spid="9" grpId="0"/>
      <p:bldP spid="11" grpId="0" animBg="1"/>
      <p:bldP spid="11" grpId="1" animBg="1"/>
      <p:bldP spid="12" grpId="0"/>
      <p:bldP spid="12" grpId="1"/>
      <p:bldP spid="13" grpId="0"/>
      <p:bldP spid="13" grpId="1"/>
      <p:bldP spid="14" grpId="0"/>
      <p:bldP spid="15" grpId="0"/>
      <p:bldP spid="17" grpId="0"/>
      <p:bldP spid="18" grpId="0"/>
      <p:bldP spid="19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4746" y="2935463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597590" y="307815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5641" y="428953"/>
            <a:ext cx="5692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population of Bradford is 530,000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640" y="942338"/>
            <a:ext cx="724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population of a village close to Bradford is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one hundredth the size of Bradford’s.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7512" y="1927603"/>
            <a:ext cx="5867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What is the population of the village?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2983" y="2475753"/>
            <a:ext cx="1978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530,000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24868" y="2481415"/>
            <a:ext cx="2148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39423" y="2467782"/>
            <a:ext cx="1169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5,300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95640" y="1359294"/>
            <a:ext cx="2006528" cy="41404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67511" y="3599998"/>
            <a:ext cx="7727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 supermarket sells £750,000 of goods in a week.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6965" y="4148696"/>
            <a:ext cx="7727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The manager of the supermarket earns one thousandth of what the shop sells.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6965" y="5082335"/>
            <a:ext cx="7727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How much does the manager earn per week?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22983" y="5594159"/>
            <a:ext cx="1978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750,000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40953" y="5584251"/>
            <a:ext cx="2148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13218" y="5597728"/>
            <a:ext cx="1169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ea typeface="Cambria Math" panose="02040503050406030204" pitchFamily="18" charset="0"/>
                <a:cs typeface="Calibri" panose="020F0502020204030204" pitchFamily="34" charset="0"/>
              </a:rPr>
              <a:t>£750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05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7" grpId="0"/>
      <p:bldP spid="18" grpId="0"/>
      <p:bldP spid="20" grpId="0"/>
      <p:bldP spid="21" grpId="0"/>
      <p:bldP spid="22" grpId="0"/>
      <p:bldP spid="4" grpId="0" animBg="1"/>
      <p:bldP spid="14" grpId="0"/>
      <p:bldP spid="15" grpId="0"/>
      <p:bldP spid="16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7 - 10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19297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357188" indent="-357188">
              <a:buAutoNum type="arabicParenR"/>
            </a:pPr>
            <a:endParaRPr lang="en-GB" sz="27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357188" indent="-357188">
              <a:buAutoNum type="arabicParenR"/>
            </a:pPr>
            <a:endParaRPr lang="en-GB" sz="27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 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100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855,000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8,550</a:t>
            </a: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The inverse of multiplying by 10 is _______ by 10</a:t>
            </a:r>
          </a:p>
          <a:p>
            <a:pPr marL="514350" indent="-514350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700" dirty="0"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6019" y="381641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671634" y="2873932"/>
            <a:ext cx="965205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22B35C-F541-4704-9A09-279BB17EA8C2}"/>
              </a:ext>
            </a:extLst>
          </p:cNvPr>
          <p:cNvSpPr/>
          <p:nvPr/>
        </p:nvSpPr>
        <p:spPr>
          <a:xfrm>
            <a:off x="1186709" y="1612930"/>
            <a:ext cx="876550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328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65D8832-6AEF-4B45-B0CB-CD75C4109161}"/>
              </a:ext>
            </a:extLst>
          </p:cNvPr>
          <p:cNvSpPr txBox="1"/>
          <p:nvPr/>
        </p:nvSpPr>
        <p:spPr>
          <a:xfrm>
            <a:off x="695550" y="334776"/>
            <a:ext cx="74974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10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357188" indent="-357188">
              <a:buAutoNum type="arabicParenR"/>
            </a:pPr>
            <a:endParaRPr lang="en-GB" sz="27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357188" indent="-357188">
              <a:buAutoNum type="arabicParenR"/>
            </a:pPr>
            <a:endParaRPr lang="en-GB" sz="2700" dirty="0">
              <a:latin typeface="Calibri" panose="020F0502020204030204" pitchFamily="34" charset="0"/>
              <a:ea typeface="Cambria Math" panose="02040503050406030204" pitchFamily="18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ea typeface="Cambria Math" panose="02040503050406030204" pitchFamily="18" charset="0"/>
                <a:cs typeface="Calibri" panose="020F0502020204030204" pitchFamily="34" charset="0"/>
              </a:rPr>
              <a:t> 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100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 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55</a:t>
            </a: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855,000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GB" sz="27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 </a:t>
            </a: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8,550</a:t>
            </a: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57188" indent="-357188">
              <a:buFontTx/>
              <a:buAutoNum type="arabicParenR"/>
            </a:pPr>
            <a:r>
              <a:rPr lang="en-GB" sz="2700" dirty="0">
                <a:latin typeface="Calibri" panose="020F0502020204030204" pitchFamily="34" charset="0"/>
                <a:cs typeface="Calibri" panose="020F0502020204030204" pitchFamily="34" charset="0"/>
              </a:rPr>
              <a:t>The inverse of multiplying by 10 is _______ by 10</a:t>
            </a:r>
          </a:p>
          <a:p>
            <a:pPr marL="514350" indent="-514350">
              <a:buFontTx/>
              <a:buAutoNum type="arabicParenR"/>
            </a:pPr>
            <a:endParaRPr lang="en-GB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700" dirty="0"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7719" y="341872"/>
            <a:ext cx="77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550</a:t>
            </a:r>
            <a:endParaRPr lang="en-GB" sz="27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539" y="1566065"/>
            <a:ext cx="1001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5,500</a:t>
            </a:r>
            <a:endParaRPr lang="en-GB" sz="27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7644" y="2825730"/>
            <a:ext cx="866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</a:t>
            </a:r>
            <a:endParaRPr lang="en-GB" sz="27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2990" y="4007452"/>
            <a:ext cx="1578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dividing</a:t>
            </a:r>
            <a:endParaRPr lang="en-GB" sz="27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EA84F1-BB0C-4CCF-94CC-F6D5BBEF36FB}"/>
              </a:ext>
            </a:extLst>
          </p:cNvPr>
          <p:cNvSpPr/>
          <p:nvPr/>
        </p:nvSpPr>
        <p:spPr>
          <a:xfrm>
            <a:off x="1216019" y="381641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A6B6DB-9B7C-4026-9C22-6E99E34AC5D6}"/>
              </a:ext>
            </a:extLst>
          </p:cNvPr>
          <p:cNvSpPr/>
          <p:nvPr/>
        </p:nvSpPr>
        <p:spPr>
          <a:xfrm>
            <a:off x="1186709" y="1612930"/>
            <a:ext cx="876550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380F08-E8B5-42DE-BAED-4E4A02EAAC2D}"/>
              </a:ext>
            </a:extLst>
          </p:cNvPr>
          <p:cNvSpPr/>
          <p:nvPr/>
        </p:nvSpPr>
        <p:spPr>
          <a:xfrm>
            <a:off x="2671634" y="2873932"/>
            <a:ext cx="965205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337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537972"/>
              </p:ext>
            </p:extLst>
          </p:nvPr>
        </p:nvGraphicFramePr>
        <p:xfrm>
          <a:off x="3202011" y="3183955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682407" y="1217303"/>
            <a:ext cx="2377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47,000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10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36110" y="1217303"/>
            <a:ext cx="1005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4,700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75128" y="2094950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83985" y="2094950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187759" y="2092738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6267" y="2693496"/>
            <a:ext cx="2598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47,000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100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259883" y="3618659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171721" y="3630447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202011" y="2693496"/>
            <a:ext cx="73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470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721748"/>
              </p:ext>
            </p:extLst>
          </p:nvPr>
        </p:nvGraphicFramePr>
        <p:xfrm>
          <a:off x="3238030" y="177450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667512" y="4187619"/>
            <a:ext cx="2871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47,000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528253" y="596635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4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437110" y="596635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340884" y="594423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55577" y="596635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159351" y="594264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0564" y="4788045"/>
            <a:ext cx="747045" cy="74704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453408" y="493073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465210" y="5643843"/>
            <a:ext cx="57703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What stays the same?  What changes?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466271" y="2094950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4	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86744"/>
              </p:ext>
            </p:extLst>
          </p:nvPr>
        </p:nvGraphicFramePr>
        <p:xfrm>
          <a:off x="3238030" y="1700937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50" name="Rectangle 49"/>
          <p:cNvSpPr/>
          <p:nvPr/>
        </p:nvSpPr>
        <p:spPr>
          <a:xfrm>
            <a:off x="5348046" y="3624553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4</a:t>
            </a:r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941113"/>
              </p:ext>
            </p:extLst>
          </p:nvPr>
        </p:nvGraphicFramePr>
        <p:xfrm>
          <a:off x="3222216" y="4679292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52" name="Rectangle 51"/>
          <p:cNvSpPr/>
          <p:nvPr/>
        </p:nvSpPr>
        <p:spPr>
          <a:xfrm>
            <a:off x="3313268" y="4187619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47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186533" y="5104397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74696" y="5110291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503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7" grpId="0"/>
      <p:bldP spid="19" grpId="0"/>
      <p:bldP spid="20" grpId="0"/>
      <p:bldP spid="29" grpId="0"/>
      <p:bldP spid="31" grpId="0"/>
      <p:bldP spid="32" grpId="0"/>
      <p:bldP spid="35" grpId="0"/>
      <p:bldP spid="43" grpId="0"/>
      <p:bldP spid="44" grpId="0"/>
      <p:bldP spid="45" grpId="0"/>
      <p:bldP spid="50" grpId="0"/>
      <p:bldP spid="52" grpId="0"/>
      <p:bldP spid="53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73487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747066" y="1399390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1) To divide a number by 10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right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7021" y="1859119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747066" y="2839159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2) To divide a number by 100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right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27021" y="3298888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47066" y="4471899"/>
            <a:ext cx="839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 3) To divide a number by 1,000 each digit moves </a:t>
            </a:r>
          </a:p>
          <a:p>
            <a:r>
              <a:rPr lang="en-GB" sz="2800" dirty="0">
                <a:ea typeface="Cambria Math" panose="02040503050406030204" pitchFamily="18" charset="0"/>
                <a:cs typeface="Calibri" panose="020F0502020204030204" pitchFamily="34" charset="0"/>
              </a:rPr>
              <a:t>	             to the right on a place value grid. 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27021" y="4931628"/>
            <a:ext cx="748146" cy="429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617416" y="1811498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17416" y="3252023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17416" y="4884763"/>
            <a:ext cx="443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GB" sz="28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700702" y="1506856"/>
            <a:ext cx="271462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4732897" y="2940713"/>
            <a:ext cx="425271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4815663" y="4577451"/>
            <a:ext cx="612810" cy="31131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200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" grpId="0" animBg="1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681502"/>
              </p:ext>
            </p:extLst>
          </p:nvPr>
        </p:nvGraphicFramePr>
        <p:xfrm>
          <a:off x="1052068" y="508000"/>
          <a:ext cx="67564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9100">
                  <a:extLst>
                    <a:ext uri="{9D8B030D-6E8A-4147-A177-3AD203B41FA5}">
                      <a16:colId xmlns:a16="http://schemas.microsoft.com/office/drawing/2014/main" val="3390253850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3190490699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896813663"/>
                    </a:ext>
                  </a:extLst>
                </a:gridCol>
                <a:gridCol w="1689100">
                  <a:extLst>
                    <a:ext uri="{9D8B030D-6E8A-4147-A177-3AD203B41FA5}">
                      <a16:colId xmlns:a16="http://schemas.microsoft.com/office/drawing/2014/main" val="21074114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Number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Divided</a:t>
                      </a:r>
                      <a:r>
                        <a:rPr lang="en-GB" sz="2400" b="1" baseline="0" dirty="0">
                          <a:solidFill>
                            <a:schemeClr val="tx1"/>
                          </a:solidFill>
                        </a:rPr>
                        <a:t> by 10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Divided by 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Divided</a:t>
                      </a:r>
                      <a:r>
                        <a:rPr lang="en-GB" sz="2400" b="1" baseline="0" dirty="0">
                          <a:solidFill>
                            <a:schemeClr val="tx1"/>
                          </a:solidFill>
                        </a:rPr>
                        <a:t> by 1,000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276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600" dirty="0">
                          <a:solidFill>
                            <a:schemeClr val="tx1"/>
                          </a:solidFill>
                        </a:rPr>
                        <a:t>35,000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96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32581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54346" y="1321594"/>
            <a:ext cx="14431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3,500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755570" y="1874998"/>
            <a:ext cx="406400" cy="381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61760" y="2661442"/>
            <a:ext cx="3408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_____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1,000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27 </a:t>
            </a:r>
            <a:endParaRPr lang="en-GB" sz="2800" dirty="0"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8850" y="3235831"/>
            <a:ext cx="735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>
                <a:latin typeface="Calibri" panose="020F0502020204030204" pitchFamily="34" charset="0"/>
                <a:cs typeface="Calibri" panose="020F0502020204030204" pitchFamily="34" charset="0"/>
              </a:rPr>
              <a:t>27 is one thousandth of what number?</a:t>
            </a:r>
            <a:endParaRPr lang="en-GB" sz="2800" i="1" dirty="0"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895097"/>
              </p:ext>
            </p:extLst>
          </p:nvPr>
        </p:nvGraphicFramePr>
        <p:xfrm>
          <a:off x="2261760" y="4388834"/>
          <a:ext cx="4600265" cy="10269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053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938024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91338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27204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err="1">
                          <a:latin typeface="+mn-lt"/>
                        </a:rPr>
                        <a:t>Th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T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+mn-lt"/>
                        </a:rPr>
                        <a:t>O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630734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5303594" y="4806390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1068" y="4805071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7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353442" y="1862663"/>
            <a:ext cx="1122800" cy="381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211068" y="4806390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03594" y="4808599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07408" y="4808599"/>
            <a:ext cx="3802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000" dirty="0"/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14867" y="2659748"/>
            <a:ext cx="14431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27,000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3441" y="1814009"/>
            <a:ext cx="112280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27,000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127" y="3700002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669971" y="384269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22542" y="1321594"/>
            <a:ext cx="8630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03424" y="1321594"/>
            <a:ext cx="8630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35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54346" y="1814009"/>
            <a:ext cx="144317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2,700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03150" y="1814009"/>
            <a:ext cx="7607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270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530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6 L -0.09861 0.0004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09931 0.0002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861 0.00047 L -0.20243 0.00209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91" y="69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931 0.00023 L -0.19792 0.0006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7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43 0.00209 L -0.30312 0.0020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5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792 0.0007 L -0.30173 0.0023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69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9" grpId="0"/>
      <p:bldP spid="9" grpId="1"/>
      <p:bldP spid="9" grpId="2"/>
      <p:bldP spid="9" grpId="3"/>
      <p:bldP spid="10" grpId="0"/>
      <p:bldP spid="10" grpId="1"/>
      <p:bldP spid="10" grpId="2"/>
      <p:bldP spid="10" grpId="3"/>
      <p:bldP spid="11" grpId="0" animBg="1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0|5.2|7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6.8|7|1.3|1.6|5.5|4.3|2.5|2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8|11.5|3.9|5.8|6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10.8|2.8|6|8.2|6.4|25.2|1.6|0.7|1.3|0.8|1.3|4.4|4.1|1.5|9.8|6.3|4.9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1.4|1.6|0.6|2.3|2.7|17.4|8.2|3|5|2.5|12.9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5.6|4.1|6.8|8.2|4.6|4.7|7.1|4.8|3|7.6|5.2|7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522d4c35-b548-4432-90ae-af4376e1c4b4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F8080-F58F-433C-B3C2-49E468D0A6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9041</TotalTime>
  <Words>364</Words>
  <Application>Microsoft Office PowerPoint</Application>
  <PresentationFormat>On-screen Show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Arial</vt:lpstr>
      <vt:lpstr>Berlin Sans FB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1 - 6 on the worksheet</vt:lpstr>
      <vt:lpstr>PowerPoint Presentation</vt:lpstr>
      <vt:lpstr>PowerPoint Presentation</vt:lpstr>
      <vt:lpstr>Have a go at questions  7 - 10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300</cp:revision>
  <dcterms:created xsi:type="dcterms:W3CDTF">2019-07-05T11:02:13Z</dcterms:created>
  <dcterms:modified xsi:type="dcterms:W3CDTF">2020-11-08T19:10:29Z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