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4"/>
  </p:notesMasterIdLst>
  <p:sldIdLst>
    <p:sldId id="296" r:id="rId11"/>
    <p:sldId id="297" r:id="rId12"/>
    <p:sldId id="307" r:id="rId13"/>
    <p:sldId id="318" r:id="rId14"/>
    <p:sldId id="299" r:id="rId15"/>
    <p:sldId id="300" r:id="rId16"/>
    <p:sldId id="313" r:id="rId17"/>
    <p:sldId id="312" r:id="rId18"/>
    <p:sldId id="319" r:id="rId19"/>
    <p:sldId id="301" r:id="rId20"/>
    <p:sldId id="310" r:id="rId21"/>
    <p:sldId id="320" r:id="rId22"/>
    <p:sldId id="311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30" autoAdjust="0"/>
    <p:restoredTop sz="96327"/>
  </p:normalViewPr>
  <p:slideViewPr>
    <p:cSldViewPr snapToGrid="0" snapToObjects="1">
      <p:cViewPr varScale="1">
        <p:scale>
          <a:sx n="109" d="100"/>
          <a:sy n="109" d="100"/>
        </p:scale>
        <p:origin x="116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Bond" userId="fe65fa93-3b14-47cf-ac5d-6bf9e5fd27d9" providerId="ADAL" clId="{C2128D3A-74D5-DC4B-A5E2-4B771CDAD585}"/>
    <pc:docChg chg="undo custSel addSld delSld modSld">
      <pc:chgData name="Simon Bond" userId="fe65fa93-3b14-47cf-ac5d-6bf9e5fd27d9" providerId="ADAL" clId="{C2128D3A-74D5-DC4B-A5E2-4B771CDAD585}" dt="2020-10-01T09:40:20.023" v="75" actId="20577"/>
      <pc:docMkLst>
        <pc:docMk/>
      </pc:docMkLst>
      <pc:sldChg chg="addSp delSp modSp mod">
        <pc:chgData name="Simon Bond" userId="fe65fa93-3b14-47cf-ac5d-6bf9e5fd27d9" providerId="ADAL" clId="{C2128D3A-74D5-DC4B-A5E2-4B771CDAD585}" dt="2020-10-01T09:40:20.023" v="75" actId="20577"/>
        <pc:sldMkLst>
          <pc:docMk/>
          <pc:sldMk cId="3463639803" sldId="296"/>
        </pc:sldMkLst>
        <pc:spChg chg="add del mod">
          <ac:chgData name="Simon Bond" userId="fe65fa93-3b14-47cf-ac5d-6bf9e5fd27d9" providerId="ADAL" clId="{C2128D3A-74D5-DC4B-A5E2-4B771CDAD585}" dt="2020-09-04T12:10:35.347" v="64" actId="21"/>
          <ac:spMkLst>
            <pc:docMk/>
            <pc:sldMk cId="3463639803" sldId="296"/>
            <ac:spMk id="3" creationId="{472522A4-2167-2F45-A7A8-E5F527B8E7F6}"/>
          </ac:spMkLst>
        </pc:spChg>
        <pc:spChg chg="add del mod">
          <ac:chgData name="Simon Bond" userId="fe65fa93-3b14-47cf-ac5d-6bf9e5fd27d9" providerId="ADAL" clId="{C2128D3A-74D5-DC4B-A5E2-4B771CDAD585}" dt="2020-10-01T09:40:20.023" v="75" actId="20577"/>
          <ac:spMkLst>
            <pc:docMk/>
            <pc:sldMk cId="3463639803" sldId="296"/>
            <ac:spMk id="4" creationId="{00000000-0000-0000-0000-000000000000}"/>
          </ac:spMkLst>
        </pc:spChg>
        <pc:picChg chg="add del mod">
          <ac:chgData name="Simon Bond" userId="fe65fa93-3b14-47cf-ac5d-6bf9e5fd27d9" providerId="ADAL" clId="{C2128D3A-74D5-DC4B-A5E2-4B771CDAD585}" dt="2020-09-04T12:10:32.983" v="62"/>
          <ac:picMkLst>
            <pc:docMk/>
            <pc:sldMk cId="3463639803" sldId="296"/>
            <ac:picMk id="5" creationId="{A8C5C9B7-3A2F-0343-B54F-0B8B4FBE2527}"/>
          </ac:picMkLst>
        </pc:picChg>
      </pc:sldChg>
      <pc:sldChg chg="add del">
        <pc:chgData name="Simon Bond" userId="fe65fa93-3b14-47cf-ac5d-6bf9e5fd27d9" providerId="ADAL" clId="{C2128D3A-74D5-DC4B-A5E2-4B771CDAD585}" dt="2020-09-04T12:07:34.604" v="58" actId="2696"/>
        <pc:sldMkLst>
          <pc:docMk/>
          <pc:sldMk cId="3782242679" sldId="301"/>
        </pc:sldMkLst>
      </pc:sldChg>
    </pc:docChg>
  </pc:docChgLst>
  <pc:docChgLst>
    <pc:chgData name="James Clegg" userId="c6df1435-7a36-4b38-be4d-16e68e91152f" providerId="ADAL" clId="{08E229B3-BD9F-4A7E-910C-2AE2CB04A2C3}"/>
    <pc:docChg chg="custSel modSld">
      <pc:chgData name="James Clegg" userId="c6df1435-7a36-4b38-be4d-16e68e91152f" providerId="ADAL" clId="{08E229B3-BD9F-4A7E-910C-2AE2CB04A2C3}" dt="2020-11-03T09:06:25.487" v="68" actId="20577"/>
      <pc:docMkLst>
        <pc:docMk/>
      </pc:docMkLst>
      <pc:sldChg chg="addSp delSp modSp">
        <pc:chgData name="James Clegg" userId="c6df1435-7a36-4b38-be4d-16e68e91152f" providerId="ADAL" clId="{08E229B3-BD9F-4A7E-910C-2AE2CB04A2C3}" dt="2020-11-03T09:04:52.670" v="50" actId="1037"/>
        <pc:sldMkLst>
          <pc:docMk/>
          <pc:sldMk cId="3463639803" sldId="296"/>
        </pc:sldMkLst>
        <pc:spChg chg="add del mod">
          <ac:chgData name="James Clegg" userId="c6df1435-7a36-4b38-be4d-16e68e91152f" providerId="ADAL" clId="{08E229B3-BD9F-4A7E-910C-2AE2CB04A2C3}" dt="2020-11-03T09:04:38.475" v="33"/>
          <ac:spMkLst>
            <pc:docMk/>
            <pc:sldMk cId="3463639803" sldId="296"/>
            <ac:spMk id="2" creationId="{12888658-CF76-4F64-B3EE-C15F498F89B7}"/>
          </ac:spMkLst>
        </pc:spChg>
        <pc:spChg chg="add del mod">
          <ac:chgData name="James Clegg" userId="c6df1435-7a36-4b38-be4d-16e68e91152f" providerId="ADAL" clId="{08E229B3-BD9F-4A7E-910C-2AE2CB04A2C3}" dt="2020-11-03T09:04:40.388" v="34" actId="478"/>
          <ac:spMkLst>
            <pc:docMk/>
            <pc:sldMk cId="3463639803" sldId="296"/>
            <ac:spMk id="4" creationId="{1D949578-E844-486A-ADA5-137B0BB56405}"/>
          </ac:spMkLst>
        </pc:spChg>
        <pc:picChg chg="del mod">
          <ac:chgData name="James Clegg" userId="c6df1435-7a36-4b38-be4d-16e68e91152f" providerId="ADAL" clId="{08E229B3-BD9F-4A7E-910C-2AE2CB04A2C3}" dt="2020-11-03T09:04:35.670" v="32" actId="478"/>
          <ac:picMkLst>
            <pc:docMk/>
            <pc:sldMk cId="3463639803" sldId="296"/>
            <ac:picMk id="3" creationId="{00000000-0000-0000-0000-000000000000}"/>
          </ac:picMkLst>
        </pc:picChg>
        <pc:picChg chg="add mod">
          <ac:chgData name="James Clegg" userId="c6df1435-7a36-4b38-be4d-16e68e91152f" providerId="ADAL" clId="{08E229B3-BD9F-4A7E-910C-2AE2CB04A2C3}" dt="2020-11-03T09:04:52.670" v="50" actId="1037"/>
          <ac:picMkLst>
            <pc:docMk/>
            <pc:sldMk cId="3463639803" sldId="296"/>
            <ac:picMk id="5" creationId="{39358CB5-EC7E-40F1-88BF-C43057965E99}"/>
          </ac:picMkLst>
        </pc:picChg>
      </pc:sldChg>
      <pc:sldChg chg="delSp">
        <pc:chgData name="James Clegg" userId="c6df1435-7a36-4b38-be4d-16e68e91152f" providerId="ADAL" clId="{08E229B3-BD9F-4A7E-910C-2AE2CB04A2C3}" dt="2020-11-03T09:05:09.938" v="56" actId="478"/>
        <pc:sldMkLst>
          <pc:docMk/>
          <pc:sldMk cId="3939627984" sldId="300"/>
        </pc:sldMkLst>
        <pc:spChg chg="del">
          <ac:chgData name="James Clegg" userId="c6df1435-7a36-4b38-be4d-16e68e91152f" providerId="ADAL" clId="{08E229B3-BD9F-4A7E-910C-2AE2CB04A2C3}" dt="2020-11-03T09:05:09.938" v="56" actId="478"/>
          <ac:spMkLst>
            <pc:docMk/>
            <pc:sldMk cId="3939627984" sldId="300"/>
            <ac:spMk id="3" creationId="{00000000-0000-0000-0000-000000000000}"/>
          </ac:spMkLst>
        </pc:spChg>
      </pc:sldChg>
      <pc:sldChg chg="modSp">
        <pc:chgData name="James Clegg" userId="c6df1435-7a36-4b38-be4d-16e68e91152f" providerId="ADAL" clId="{08E229B3-BD9F-4A7E-910C-2AE2CB04A2C3}" dt="2020-11-03T09:06:10.580" v="64" actId="20577"/>
        <pc:sldMkLst>
          <pc:docMk/>
          <pc:sldMk cId="3782242679" sldId="301"/>
        </pc:sldMkLst>
        <pc:spChg chg="mod">
          <ac:chgData name="James Clegg" userId="c6df1435-7a36-4b38-be4d-16e68e91152f" providerId="ADAL" clId="{08E229B3-BD9F-4A7E-910C-2AE2CB04A2C3}" dt="2020-11-03T09:06:10.580" v="64" actId="20577"/>
          <ac:spMkLst>
            <pc:docMk/>
            <pc:sldMk cId="3782242679" sldId="301"/>
            <ac:spMk id="3" creationId="{00000000-0000-0000-0000-000000000000}"/>
          </ac:spMkLst>
        </pc:spChg>
      </pc:sldChg>
      <pc:sldChg chg="delSp">
        <pc:chgData name="James Clegg" userId="c6df1435-7a36-4b38-be4d-16e68e91152f" providerId="ADAL" clId="{08E229B3-BD9F-4A7E-910C-2AE2CB04A2C3}" dt="2020-11-03T09:04:57.248" v="51" actId="478"/>
        <pc:sldMkLst>
          <pc:docMk/>
          <pc:sldMk cId="1102328093" sldId="307"/>
        </pc:sldMkLst>
        <pc:spChg chg="del">
          <ac:chgData name="James Clegg" userId="c6df1435-7a36-4b38-be4d-16e68e91152f" providerId="ADAL" clId="{08E229B3-BD9F-4A7E-910C-2AE2CB04A2C3}" dt="2020-11-03T09:04:57.248" v="51" actId="478"/>
          <ac:spMkLst>
            <pc:docMk/>
            <pc:sldMk cId="1102328093" sldId="307"/>
            <ac:spMk id="4" creationId="{00000000-0000-0000-0000-000000000000}"/>
          </ac:spMkLst>
        </pc:spChg>
      </pc:sldChg>
      <pc:sldChg chg="delSp">
        <pc:chgData name="James Clegg" userId="c6df1435-7a36-4b38-be4d-16e68e91152f" providerId="ADAL" clId="{08E229B3-BD9F-4A7E-910C-2AE2CB04A2C3}" dt="2020-11-03T09:06:14.717" v="65" actId="478"/>
        <pc:sldMkLst>
          <pc:docMk/>
          <pc:sldMk cId="340057889" sldId="310"/>
        </pc:sldMkLst>
        <pc:spChg chg="del">
          <ac:chgData name="James Clegg" userId="c6df1435-7a36-4b38-be4d-16e68e91152f" providerId="ADAL" clId="{08E229B3-BD9F-4A7E-910C-2AE2CB04A2C3}" dt="2020-11-03T09:06:14.717" v="65" actId="478"/>
          <ac:spMkLst>
            <pc:docMk/>
            <pc:sldMk cId="340057889" sldId="310"/>
            <ac:spMk id="2" creationId="{00000000-0000-0000-0000-000000000000}"/>
          </ac:spMkLst>
        </pc:spChg>
      </pc:sldChg>
      <pc:sldChg chg="modSp">
        <pc:chgData name="James Clegg" userId="c6df1435-7a36-4b38-be4d-16e68e91152f" providerId="ADAL" clId="{08E229B3-BD9F-4A7E-910C-2AE2CB04A2C3}" dt="2020-11-03T09:06:25.487" v="68" actId="20577"/>
        <pc:sldMkLst>
          <pc:docMk/>
          <pc:sldMk cId="3192978547" sldId="311"/>
        </pc:sldMkLst>
        <pc:spChg chg="mod">
          <ac:chgData name="James Clegg" userId="c6df1435-7a36-4b38-be4d-16e68e91152f" providerId="ADAL" clId="{08E229B3-BD9F-4A7E-910C-2AE2CB04A2C3}" dt="2020-11-03T09:06:25.487" v="68" actId="20577"/>
          <ac:spMkLst>
            <pc:docMk/>
            <pc:sldMk cId="3192978547" sldId="311"/>
            <ac:spMk id="3" creationId="{00000000-0000-0000-0000-000000000000}"/>
          </ac:spMkLst>
        </pc:spChg>
      </pc:sldChg>
      <pc:sldChg chg="delSp">
        <pc:chgData name="James Clegg" userId="c6df1435-7a36-4b38-be4d-16e68e91152f" providerId="ADAL" clId="{08E229B3-BD9F-4A7E-910C-2AE2CB04A2C3}" dt="2020-11-03T09:05:59.001" v="61" actId="478"/>
        <pc:sldMkLst>
          <pc:docMk/>
          <pc:sldMk cId="2992006293" sldId="312"/>
        </pc:sldMkLst>
        <pc:spChg chg="del">
          <ac:chgData name="James Clegg" userId="c6df1435-7a36-4b38-be4d-16e68e91152f" providerId="ADAL" clId="{08E229B3-BD9F-4A7E-910C-2AE2CB04A2C3}" dt="2020-11-03T09:05:59.001" v="61" actId="478"/>
          <ac:spMkLst>
            <pc:docMk/>
            <pc:sldMk cId="2992006293" sldId="312"/>
            <ac:spMk id="2" creationId="{00000000-0000-0000-0000-000000000000}"/>
          </ac:spMkLst>
        </pc:spChg>
      </pc:sldChg>
      <pc:sldChg chg="delSp modSp">
        <pc:chgData name="James Clegg" userId="c6df1435-7a36-4b38-be4d-16e68e91152f" providerId="ADAL" clId="{08E229B3-BD9F-4A7E-910C-2AE2CB04A2C3}" dt="2020-11-03T09:05:49.638" v="60" actId="1076"/>
        <pc:sldMkLst>
          <pc:docMk/>
          <pc:sldMk cId="4125038946" sldId="313"/>
        </pc:sldMkLst>
        <pc:spChg chg="del">
          <ac:chgData name="James Clegg" userId="c6df1435-7a36-4b38-be4d-16e68e91152f" providerId="ADAL" clId="{08E229B3-BD9F-4A7E-910C-2AE2CB04A2C3}" dt="2020-11-03T09:05:14.780" v="57" actId="478"/>
          <ac:spMkLst>
            <pc:docMk/>
            <pc:sldMk cId="4125038946" sldId="313"/>
            <ac:spMk id="2" creationId="{00000000-0000-0000-0000-000000000000}"/>
          </ac:spMkLst>
        </pc:spChg>
        <pc:spChg chg="mod">
          <ac:chgData name="James Clegg" userId="c6df1435-7a36-4b38-be4d-16e68e91152f" providerId="ADAL" clId="{08E229B3-BD9F-4A7E-910C-2AE2CB04A2C3}" dt="2020-11-03T09:05:34.108" v="58" actId="1076"/>
          <ac:spMkLst>
            <pc:docMk/>
            <pc:sldMk cId="4125038946" sldId="313"/>
            <ac:spMk id="12" creationId="{00000000-0000-0000-0000-000000000000}"/>
          </ac:spMkLst>
        </pc:spChg>
        <pc:spChg chg="mod">
          <ac:chgData name="James Clegg" userId="c6df1435-7a36-4b38-be4d-16e68e91152f" providerId="ADAL" clId="{08E229B3-BD9F-4A7E-910C-2AE2CB04A2C3}" dt="2020-11-03T09:05:34.108" v="58" actId="1076"/>
          <ac:spMkLst>
            <pc:docMk/>
            <pc:sldMk cId="4125038946" sldId="313"/>
            <ac:spMk id="13" creationId="{00000000-0000-0000-0000-000000000000}"/>
          </ac:spMkLst>
        </pc:spChg>
        <pc:spChg chg="mod">
          <ac:chgData name="James Clegg" userId="c6df1435-7a36-4b38-be4d-16e68e91152f" providerId="ADAL" clId="{08E229B3-BD9F-4A7E-910C-2AE2CB04A2C3}" dt="2020-11-03T09:05:41.404" v="59" actId="1076"/>
          <ac:spMkLst>
            <pc:docMk/>
            <pc:sldMk cId="4125038946" sldId="313"/>
            <ac:spMk id="20" creationId="{00000000-0000-0000-0000-000000000000}"/>
          </ac:spMkLst>
        </pc:spChg>
        <pc:spChg chg="mod">
          <ac:chgData name="James Clegg" userId="c6df1435-7a36-4b38-be4d-16e68e91152f" providerId="ADAL" clId="{08E229B3-BD9F-4A7E-910C-2AE2CB04A2C3}" dt="2020-11-03T09:05:41.404" v="59" actId="1076"/>
          <ac:spMkLst>
            <pc:docMk/>
            <pc:sldMk cId="4125038946" sldId="313"/>
            <ac:spMk id="32" creationId="{00000000-0000-0000-0000-000000000000}"/>
          </ac:spMkLst>
        </pc:spChg>
        <pc:spChg chg="mod">
          <ac:chgData name="James Clegg" userId="c6df1435-7a36-4b38-be4d-16e68e91152f" providerId="ADAL" clId="{08E229B3-BD9F-4A7E-910C-2AE2CB04A2C3}" dt="2020-11-03T09:05:49.638" v="60" actId="1076"/>
          <ac:spMkLst>
            <pc:docMk/>
            <pc:sldMk cId="4125038946" sldId="313"/>
            <ac:spMk id="35" creationId="{00000000-0000-0000-0000-000000000000}"/>
          </ac:spMkLst>
        </pc:spChg>
        <pc:spChg chg="mod">
          <ac:chgData name="James Clegg" userId="c6df1435-7a36-4b38-be4d-16e68e91152f" providerId="ADAL" clId="{08E229B3-BD9F-4A7E-910C-2AE2CB04A2C3}" dt="2020-11-03T09:05:49.638" v="60" actId="1076"/>
          <ac:spMkLst>
            <pc:docMk/>
            <pc:sldMk cId="4125038946" sldId="313"/>
            <ac:spMk id="36" creationId="{00000000-0000-0000-0000-000000000000}"/>
          </ac:spMkLst>
        </pc:spChg>
      </pc:sldChg>
      <pc:sldChg chg="delSp modSp">
        <pc:chgData name="James Clegg" userId="c6df1435-7a36-4b38-be4d-16e68e91152f" providerId="ADAL" clId="{08E229B3-BD9F-4A7E-910C-2AE2CB04A2C3}" dt="2020-11-03T09:05:05.857" v="55" actId="478"/>
        <pc:sldMkLst>
          <pc:docMk/>
          <pc:sldMk cId="3788391847" sldId="318"/>
        </pc:sldMkLst>
        <pc:spChg chg="mod">
          <ac:chgData name="James Clegg" userId="c6df1435-7a36-4b38-be4d-16e68e91152f" providerId="ADAL" clId="{08E229B3-BD9F-4A7E-910C-2AE2CB04A2C3}" dt="2020-11-03T09:05:03.921" v="54" actId="5793"/>
          <ac:spMkLst>
            <pc:docMk/>
            <pc:sldMk cId="3788391847" sldId="318"/>
            <ac:spMk id="2" creationId="{00000000-0000-0000-0000-000000000000}"/>
          </ac:spMkLst>
        </pc:spChg>
        <pc:spChg chg="del">
          <ac:chgData name="James Clegg" userId="c6df1435-7a36-4b38-be4d-16e68e91152f" providerId="ADAL" clId="{08E229B3-BD9F-4A7E-910C-2AE2CB04A2C3}" dt="2020-11-03T09:05:05.857" v="55" actId="478"/>
          <ac:spMkLst>
            <pc:docMk/>
            <pc:sldMk cId="3788391847" sldId="318"/>
            <ac:spMk id="4" creationId="{00000000-0000-0000-0000-000000000000}"/>
          </ac:spMkLst>
        </pc:spChg>
      </pc:sldChg>
      <pc:sldChg chg="delSp">
        <pc:chgData name="James Clegg" userId="c6df1435-7a36-4b38-be4d-16e68e91152f" providerId="ADAL" clId="{08E229B3-BD9F-4A7E-910C-2AE2CB04A2C3}" dt="2020-11-03T09:06:03.529" v="62" actId="478"/>
        <pc:sldMkLst>
          <pc:docMk/>
          <pc:sldMk cId="1475434235" sldId="319"/>
        </pc:sldMkLst>
        <pc:spChg chg="del">
          <ac:chgData name="James Clegg" userId="c6df1435-7a36-4b38-be4d-16e68e91152f" providerId="ADAL" clId="{08E229B3-BD9F-4A7E-910C-2AE2CB04A2C3}" dt="2020-11-03T09:06:03.529" v="62" actId="478"/>
          <ac:spMkLst>
            <pc:docMk/>
            <pc:sldMk cId="1475434235" sldId="319"/>
            <ac:spMk id="2" creationId="{00000000-0000-0000-0000-000000000000}"/>
          </ac:spMkLst>
        </pc:spChg>
      </pc:sldChg>
      <pc:sldChg chg="delSp">
        <pc:chgData name="James Clegg" userId="c6df1435-7a36-4b38-be4d-16e68e91152f" providerId="ADAL" clId="{08E229B3-BD9F-4A7E-910C-2AE2CB04A2C3}" dt="2020-11-03T09:06:19.764" v="66" actId="478"/>
        <pc:sldMkLst>
          <pc:docMk/>
          <pc:sldMk cId="45670391" sldId="320"/>
        </pc:sldMkLst>
        <pc:spChg chg="del">
          <ac:chgData name="James Clegg" userId="c6df1435-7a36-4b38-be4d-16e68e91152f" providerId="ADAL" clId="{08E229B3-BD9F-4A7E-910C-2AE2CB04A2C3}" dt="2020-11-03T09:06:19.764" v="66" actId="478"/>
          <ac:spMkLst>
            <pc:docMk/>
            <pc:sldMk cId="45670391" sldId="320"/>
            <ac:spMk id="2" creationId="{00000000-0000-0000-0000-000000000000}"/>
          </ac:spMkLst>
        </pc:spChg>
      </pc:sldChg>
    </pc:docChg>
  </pc:docChgLst>
  <pc:docChgLst>
    <pc:chgData name="James Clegg" userId="c6df1435-7a36-4b38-be4d-16e68e91152f" providerId="ADAL" clId="{FFBB8AF8-8BC7-4A7F-8BD9-A2FF6E837B79}"/>
    <pc:docChg chg="custSel modSld">
      <pc:chgData name="James Clegg" userId="c6df1435-7a36-4b38-be4d-16e68e91152f" providerId="ADAL" clId="{FFBB8AF8-8BC7-4A7F-8BD9-A2FF6E837B79}" dt="2020-11-03T09:18:45.051" v="10"/>
      <pc:docMkLst>
        <pc:docMk/>
      </pc:docMkLst>
      <pc:sldChg chg="modTransition">
        <pc:chgData name="James Clegg" userId="c6df1435-7a36-4b38-be4d-16e68e91152f" providerId="ADAL" clId="{FFBB8AF8-8BC7-4A7F-8BD9-A2FF6E837B79}" dt="2020-11-03T09:18:45.051" v="10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FFBB8AF8-8BC7-4A7F-8BD9-A2FF6E837B79}" dt="2020-11-03T09:18:45.051" v="10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FFBB8AF8-8BC7-4A7F-8BD9-A2FF6E837B79}" dt="2020-11-03T09:18:45.051" v="10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FFBB8AF8-8BC7-4A7F-8BD9-A2FF6E837B79}" dt="2020-11-03T09:18:45.051" v="10"/>
        <pc:sldMkLst>
          <pc:docMk/>
          <pc:sldMk cId="3939627984" sldId="300"/>
        </pc:sldMkLst>
        <pc:picChg chg="del">
          <ac:chgData name="James Clegg" userId="c6df1435-7a36-4b38-be4d-16e68e91152f" providerId="ADAL" clId="{FFBB8AF8-8BC7-4A7F-8BD9-A2FF6E837B79}" dt="2020-11-03T09:18:15.281" v="2" actId="478"/>
          <ac:picMkLst>
            <pc:docMk/>
            <pc:sldMk cId="3939627984" sldId="300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FBB8AF8-8BC7-4A7F-8BD9-A2FF6E837B79}" dt="2020-11-03T09:18:45.051" v="10"/>
        <pc:sldMkLst>
          <pc:docMk/>
          <pc:sldMk cId="3782242679" sldId="301"/>
        </pc:sldMkLst>
        <pc:picChg chg="del">
          <ac:chgData name="James Clegg" userId="c6df1435-7a36-4b38-be4d-16e68e91152f" providerId="ADAL" clId="{FFBB8AF8-8BC7-4A7F-8BD9-A2FF6E837B79}" dt="2020-11-03T09:18:26.984" v="6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FBB8AF8-8BC7-4A7F-8BD9-A2FF6E837B79}" dt="2020-11-03T09:18:45.051" v="10"/>
        <pc:sldMkLst>
          <pc:docMk/>
          <pc:sldMk cId="1102328093" sldId="307"/>
        </pc:sldMkLst>
        <pc:picChg chg="del">
          <ac:chgData name="James Clegg" userId="c6df1435-7a36-4b38-be4d-16e68e91152f" providerId="ADAL" clId="{FFBB8AF8-8BC7-4A7F-8BD9-A2FF6E837B79}" dt="2020-11-03T09:18:10.048" v="0" actId="478"/>
          <ac:picMkLst>
            <pc:docMk/>
            <pc:sldMk cId="1102328093" sldId="307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FBB8AF8-8BC7-4A7F-8BD9-A2FF6E837B79}" dt="2020-11-03T09:18:45.051" v="10"/>
        <pc:sldMkLst>
          <pc:docMk/>
          <pc:sldMk cId="340057889" sldId="310"/>
        </pc:sldMkLst>
        <pc:picChg chg="del">
          <ac:chgData name="James Clegg" userId="c6df1435-7a36-4b38-be4d-16e68e91152f" providerId="ADAL" clId="{FFBB8AF8-8BC7-4A7F-8BD9-A2FF6E837B79}" dt="2020-11-03T09:18:30.497" v="7" actId="478"/>
          <ac:picMkLst>
            <pc:docMk/>
            <pc:sldMk cId="340057889" sldId="310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FBB8AF8-8BC7-4A7F-8BD9-A2FF6E837B79}" dt="2020-11-03T09:18:45.051" v="10"/>
        <pc:sldMkLst>
          <pc:docMk/>
          <pc:sldMk cId="3192978547" sldId="311"/>
        </pc:sldMkLst>
        <pc:picChg chg="del">
          <ac:chgData name="James Clegg" userId="c6df1435-7a36-4b38-be4d-16e68e91152f" providerId="ADAL" clId="{FFBB8AF8-8BC7-4A7F-8BD9-A2FF6E837B79}" dt="2020-11-03T09:18:37.160" v="9" actId="478"/>
          <ac:picMkLst>
            <pc:docMk/>
            <pc:sldMk cId="3192978547" sldId="31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FBB8AF8-8BC7-4A7F-8BD9-A2FF6E837B79}" dt="2020-11-03T09:18:45.051" v="10"/>
        <pc:sldMkLst>
          <pc:docMk/>
          <pc:sldMk cId="2992006293" sldId="312"/>
        </pc:sldMkLst>
        <pc:picChg chg="del">
          <ac:chgData name="James Clegg" userId="c6df1435-7a36-4b38-be4d-16e68e91152f" providerId="ADAL" clId="{FFBB8AF8-8BC7-4A7F-8BD9-A2FF6E837B79}" dt="2020-11-03T09:18:21.124" v="4" actId="478"/>
          <ac:picMkLst>
            <pc:docMk/>
            <pc:sldMk cId="2992006293" sldId="312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FBB8AF8-8BC7-4A7F-8BD9-A2FF6E837B79}" dt="2020-11-03T09:18:45.051" v="10"/>
        <pc:sldMkLst>
          <pc:docMk/>
          <pc:sldMk cId="4125038946" sldId="313"/>
        </pc:sldMkLst>
        <pc:picChg chg="del">
          <ac:chgData name="James Clegg" userId="c6df1435-7a36-4b38-be4d-16e68e91152f" providerId="ADAL" clId="{FFBB8AF8-8BC7-4A7F-8BD9-A2FF6E837B79}" dt="2020-11-03T09:18:17.571" v="3" actId="478"/>
          <ac:picMkLst>
            <pc:docMk/>
            <pc:sldMk cId="4125038946" sldId="313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FBB8AF8-8BC7-4A7F-8BD9-A2FF6E837B79}" dt="2020-11-03T09:18:45.051" v="10"/>
        <pc:sldMkLst>
          <pc:docMk/>
          <pc:sldMk cId="3788391847" sldId="318"/>
        </pc:sldMkLst>
        <pc:picChg chg="del">
          <ac:chgData name="James Clegg" userId="c6df1435-7a36-4b38-be4d-16e68e91152f" providerId="ADAL" clId="{FFBB8AF8-8BC7-4A7F-8BD9-A2FF6E837B79}" dt="2020-11-03T09:18:12.814" v="1" actId="478"/>
          <ac:picMkLst>
            <pc:docMk/>
            <pc:sldMk cId="3788391847" sldId="318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FBB8AF8-8BC7-4A7F-8BD9-A2FF6E837B79}" dt="2020-11-03T09:18:45.051" v="10"/>
        <pc:sldMkLst>
          <pc:docMk/>
          <pc:sldMk cId="1475434235" sldId="319"/>
        </pc:sldMkLst>
        <pc:picChg chg="del">
          <ac:chgData name="James Clegg" userId="c6df1435-7a36-4b38-be4d-16e68e91152f" providerId="ADAL" clId="{FFBB8AF8-8BC7-4A7F-8BD9-A2FF6E837B79}" dt="2020-11-03T09:18:24.516" v="5" actId="478"/>
          <ac:picMkLst>
            <pc:docMk/>
            <pc:sldMk cId="1475434235" sldId="319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FBB8AF8-8BC7-4A7F-8BD9-A2FF6E837B79}" dt="2020-11-03T09:18:45.051" v="10"/>
        <pc:sldMkLst>
          <pc:docMk/>
          <pc:sldMk cId="45670391" sldId="320"/>
        </pc:sldMkLst>
        <pc:picChg chg="del">
          <ac:chgData name="James Clegg" userId="c6df1435-7a36-4b38-be4d-16e68e91152f" providerId="ADAL" clId="{FFBB8AF8-8BC7-4A7F-8BD9-A2FF6E837B79}" dt="2020-11-03T09:18:33.411" v="8" actId="478"/>
          <ac:picMkLst>
            <pc:docMk/>
            <pc:sldMk cId="45670391" sldId="320"/>
            <ac:picMk id="4" creationId="{00000000-0000-0000-0000-000000000000}"/>
          </ac:picMkLst>
        </pc:picChg>
      </pc:sldChg>
    </pc:docChg>
  </pc:docChgLst>
  <pc:docChgLst>
    <pc:chgData name="Simon Bond" userId="fe65fa93-3b14-47cf-ac5d-6bf9e5fd27d9" providerId="ADAL" clId="{B7ABB7F0-5856-A04A-AAF5-0CEEDA896BE4}"/>
    <pc:docChg chg="modSld">
      <pc:chgData name="Simon Bond" userId="fe65fa93-3b14-47cf-ac5d-6bf9e5fd27d9" providerId="ADAL" clId="{B7ABB7F0-5856-A04A-AAF5-0CEEDA896BE4}" dt="2020-11-02T12:17:00.924" v="239" actId="1035"/>
      <pc:docMkLst>
        <pc:docMk/>
      </pc:docMkLst>
      <pc:sldChg chg="modSp mod">
        <pc:chgData name="Simon Bond" userId="fe65fa93-3b14-47cf-ac5d-6bf9e5fd27d9" providerId="ADAL" clId="{B7ABB7F0-5856-A04A-AAF5-0CEEDA896BE4}" dt="2020-11-02T11:44:14.247" v="165" actId="1038"/>
        <pc:sldMkLst>
          <pc:docMk/>
          <pc:sldMk cId="3939627984" sldId="300"/>
        </pc:sldMkLst>
        <pc:spChg chg="mod">
          <ac:chgData name="Simon Bond" userId="fe65fa93-3b14-47cf-ac5d-6bf9e5fd27d9" providerId="ADAL" clId="{B7ABB7F0-5856-A04A-AAF5-0CEEDA896BE4}" dt="2020-11-02T11:44:14.247" v="165" actId="1038"/>
          <ac:spMkLst>
            <pc:docMk/>
            <pc:sldMk cId="3939627984" sldId="300"/>
            <ac:spMk id="9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1:44:14.247" v="165" actId="1038"/>
          <ac:spMkLst>
            <pc:docMk/>
            <pc:sldMk cId="3939627984" sldId="300"/>
            <ac:spMk id="11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1:44:14.247" v="165" actId="1038"/>
          <ac:spMkLst>
            <pc:docMk/>
            <pc:sldMk cId="3939627984" sldId="300"/>
            <ac:spMk id="12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1:44:14.247" v="165" actId="1038"/>
          <ac:spMkLst>
            <pc:docMk/>
            <pc:sldMk cId="3939627984" sldId="300"/>
            <ac:spMk id="13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1:44:14.247" v="165" actId="1038"/>
          <ac:spMkLst>
            <pc:docMk/>
            <pc:sldMk cId="3939627984" sldId="300"/>
            <ac:spMk id="19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1:44:14.247" v="165" actId="1038"/>
          <ac:spMkLst>
            <pc:docMk/>
            <pc:sldMk cId="3939627984" sldId="300"/>
            <ac:spMk id="20" creationId="{00000000-0000-0000-0000-000000000000}"/>
          </ac:spMkLst>
        </pc:spChg>
      </pc:sldChg>
      <pc:sldChg chg="modSp mod">
        <pc:chgData name="Simon Bond" userId="fe65fa93-3b14-47cf-ac5d-6bf9e5fd27d9" providerId="ADAL" clId="{B7ABB7F0-5856-A04A-AAF5-0CEEDA896BE4}" dt="2020-11-02T11:38:21.232" v="3" actId="1037"/>
        <pc:sldMkLst>
          <pc:docMk/>
          <pc:sldMk cId="1102328093" sldId="307"/>
        </pc:sldMkLst>
        <pc:spChg chg="mod">
          <ac:chgData name="Simon Bond" userId="fe65fa93-3b14-47cf-ac5d-6bf9e5fd27d9" providerId="ADAL" clId="{B7ABB7F0-5856-A04A-AAF5-0CEEDA896BE4}" dt="2020-11-02T11:38:21.232" v="3" actId="1037"/>
          <ac:spMkLst>
            <pc:docMk/>
            <pc:sldMk cId="1102328093" sldId="307"/>
            <ac:spMk id="3" creationId="{00000000-0000-0000-0000-000000000000}"/>
          </ac:spMkLst>
        </pc:spChg>
      </pc:sldChg>
      <pc:sldChg chg="modSp mod">
        <pc:chgData name="Simon Bond" userId="fe65fa93-3b14-47cf-ac5d-6bf9e5fd27d9" providerId="ADAL" clId="{B7ABB7F0-5856-A04A-AAF5-0CEEDA896BE4}" dt="2020-11-02T12:15:43.820" v="185" actId="1038"/>
        <pc:sldMkLst>
          <pc:docMk/>
          <pc:sldMk cId="2992006293" sldId="312"/>
        </pc:sldMkLst>
        <pc:spChg chg="mod">
          <ac:chgData name="Simon Bond" userId="fe65fa93-3b14-47cf-ac5d-6bf9e5fd27d9" providerId="ADAL" clId="{B7ABB7F0-5856-A04A-AAF5-0CEEDA896BE4}" dt="2020-11-02T11:51:25.795" v="177" actId="1037"/>
          <ac:spMkLst>
            <pc:docMk/>
            <pc:sldMk cId="2992006293" sldId="312"/>
            <ac:spMk id="3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2:15:03.044" v="178" actId="122"/>
          <ac:spMkLst>
            <pc:docMk/>
            <pc:sldMk cId="2992006293" sldId="312"/>
            <ac:spMk id="33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2:15:17.921" v="180" actId="1076"/>
          <ac:spMkLst>
            <pc:docMk/>
            <pc:sldMk cId="2992006293" sldId="312"/>
            <ac:spMk id="34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2:15:29.209" v="182" actId="1076"/>
          <ac:spMkLst>
            <pc:docMk/>
            <pc:sldMk cId="2992006293" sldId="312"/>
            <ac:spMk id="35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2:15:43.820" v="185" actId="1038"/>
          <ac:spMkLst>
            <pc:docMk/>
            <pc:sldMk cId="2992006293" sldId="312"/>
            <ac:spMk id="36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2:15:35.017" v="183" actId="14100"/>
          <ac:spMkLst>
            <pc:docMk/>
            <pc:sldMk cId="2992006293" sldId="312"/>
            <ac:spMk id="37" creationId="{00000000-0000-0000-0000-000000000000}"/>
          </ac:spMkLst>
        </pc:spChg>
      </pc:sldChg>
      <pc:sldChg chg="modSp mod">
        <pc:chgData name="Simon Bond" userId="fe65fa93-3b14-47cf-ac5d-6bf9e5fd27d9" providerId="ADAL" clId="{B7ABB7F0-5856-A04A-AAF5-0CEEDA896BE4}" dt="2020-11-02T11:44:29.286" v="166" actId="1076"/>
        <pc:sldMkLst>
          <pc:docMk/>
          <pc:sldMk cId="4125038946" sldId="313"/>
        </pc:sldMkLst>
        <pc:spChg chg="mod">
          <ac:chgData name="Simon Bond" userId="fe65fa93-3b14-47cf-ac5d-6bf9e5fd27d9" providerId="ADAL" clId="{B7ABB7F0-5856-A04A-AAF5-0CEEDA896BE4}" dt="2020-11-02T11:44:29.286" v="166" actId="1076"/>
          <ac:spMkLst>
            <pc:docMk/>
            <pc:sldMk cId="4125038946" sldId="313"/>
            <ac:spMk id="43" creationId="{00000000-0000-0000-0000-000000000000}"/>
          </ac:spMkLst>
        </pc:spChg>
        <pc:picChg chg="mod">
          <ac:chgData name="Simon Bond" userId="fe65fa93-3b14-47cf-ac5d-6bf9e5fd27d9" providerId="ADAL" clId="{B7ABB7F0-5856-A04A-AAF5-0CEEDA896BE4}" dt="2020-11-02T11:44:29.286" v="166" actId="1076"/>
          <ac:picMkLst>
            <pc:docMk/>
            <pc:sldMk cId="4125038946" sldId="313"/>
            <ac:picMk id="42" creationId="{00000000-0000-0000-0000-000000000000}"/>
          </ac:picMkLst>
        </pc:picChg>
      </pc:sldChg>
      <pc:sldChg chg="modSp mod">
        <pc:chgData name="Simon Bond" userId="fe65fa93-3b14-47cf-ac5d-6bf9e5fd27d9" providerId="ADAL" clId="{B7ABB7F0-5856-A04A-AAF5-0CEEDA896BE4}" dt="2020-11-02T11:39:02.284" v="30" actId="1038"/>
        <pc:sldMkLst>
          <pc:docMk/>
          <pc:sldMk cId="3788391847" sldId="318"/>
        </pc:sldMkLst>
        <pc:spChg chg="mod">
          <ac:chgData name="Simon Bond" userId="fe65fa93-3b14-47cf-ac5d-6bf9e5fd27d9" providerId="ADAL" clId="{B7ABB7F0-5856-A04A-AAF5-0CEEDA896BE4}" dt="2020-11-02T11:38:28.060" v="5" actId="1038"/>
          <ac:spMkLst>
            <pc:docMk/>
            <pc:sldMk cId="3788391847" sldId="318"/>
            <ac:spMk id="3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1:38:40.610" v="17" actId="1037"/>
          <ac:spMkLst>
            <pc:docMk/>
            <pc:sldMk cId="3788391847" sldId="318"/>
            <ac:spMk id="5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1:38:35.548" v="7" actId="1076"/>
          <ac:spMkLst>
            <pc:docMk/>
            <pc:sldMk cId="3788391847" sldId="318"/>
            <ac:spMk id="6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1:38:47.800" v="18" actId="1036"/>
          <ac:spMkLst>
            <pc:docMk/>
            <pc:sldMk cId="3788391847" sldId="318"/>
            <ac:spMk id="7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1:39:02.284" v="30" actId="1038"/>
          <ac:spMkLst>
            <pc:docMk/>
            <pc:sldMk cId="3788391847" sldId="318"/>
            <ac:spMk id="8" creationId="{00000000-0000-0000-0000-000000000000}"/>
          </ac:spMkLst>
        </pc:spChg>
      </pc:sldChg>
      <pc:sldChg chg="modSp mod">
        <pc:chgData name="Simon Bond" userId="fe65fa93-3b14-47cf-ac5d-6bf9e5fd27d9" providerId="ADAL" clId="{B7ABB7F0-5856-A04A-AAF5-0CEEDA896BE4}" dt="2020-11-02T12:16:11.990" v="209" actId="1038"/>
        <pc:sldMkLst>
          <pc:docMk/>
          <pc:sldMk cId="1475434235" sldId="319"/>
        </pc:sldMkLst>
        <pc:spChg chg="mod">
          <ac:chgData name="Simon Bond" userId="fe65fa93-3b14-47cf-ac5d-6bf9e5fd27d9" providerId="ADAL" clId="{B7ABB7F0-5856-A04A-AAF5-0CEEDA896BE4}" dt="2020-11-02T12:16:05.466" v="196" actId="1038"/>
          <ac:spMkLst>
            <pc:docMk/>
            <pc:sldMk cId="1475434235" sldId="319"/>
            <ac:spMk id="21" creationId="{00000000-0000-0000-0000-000000000000}"/>
          </ac:spMkLst>
        </pc:spChg>
        <pc:spChg chg="mod">
          <ac:chgData name="Simon Bond" userId="fe65fa93-3b14-47cf-ac5d-6bf9e5fd27d9" providerId="ADAL" clId="{B7ABB7F0-5856-A04A-AAF5-0CEEDA896BE4}" dt="2020-11-02T12:16:11.990" v="209" actId="1038"/>
          <ac:spMkLst>
            <pc:docMk/>
            <pc:sldMk cId="1475434235" sldId="319"/>
            <ac:spMk id="22" creationId="{00000000-0000-0000-0000-000000000000}"/>
          </ac:spMkLst>
        </pc:spChg>
      </pc:sldChg>
      <pc:sldChg chg="modSp mod">
        <pc:chgData name="Simon Bond" userId="fe65fa93-3b14-47cf-ac5d-6bf9e5fd27d9" providerId="ADAL" clId="{B7ABB7F0-5856-A04A-AAF5-0CEEDA896BE4}" dt="2020-11-02T12:17:00.924" v="239" actId="1035"/>
        <pc:sldMkLst>
          <pc:docMk/>
          <pc:sldMk cId="45670391" sldId="320"/>
        </pc:sldMkLst>
        <pc:spChg chg="mod">
          <ac:chgData name="Simon Bond" userId="fe65fa93-3b14-47cf-ac5d-6bf9e5fd27d9" providerId="ADAL" clId="{B7ABB7F0-5856-A04A-AAF5-0CEEDA896BE4}" dt="2020-11-02T12:17:00.924" v="239" actId="1035"/>
          <ac:spMkLst>
            <pc:docMk/>
            <pc:sldMk cId="45670391" sldId="320"/>
            <ac:spMk id="2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08/11/2020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358CB5-EC7E-40F1-88BF-C43057965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310" y="2238066"/>
            <a:ext cx="6163590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1 - 7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2446" y="2475607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385290" y="261829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91485" y="504537"/>
            <a:ext cx="7788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 small village primary school has 22 pupils.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91485" y="1180157"/>
            <a:ext cx="7788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 high school has 100 times as many pupils.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91485" y="1855777"/>
            <a:ext cx="7788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pupils attend the high school?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541486" y="1197518"/>
            <a:ext cx="1480457" cy="50585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1476256" y="3617422"/>
            <a:ext cx="1169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22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69413" y="3606978"/>
            <a:ext cx="2148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60723" y="3606978"/>
            <a:ext cx="1169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ea typeface="Cambria Math" panose="02040503050406030204" pitchFamily="18" charset="0"/>
                <a:cs typeface="Calibri" panose="020F0502020204030204" pitchFamily="34" charset="0"/>
              </a:rPr>
              <a:t>2,200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01302" y="2389441"/>
            <a:ext cx="2480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ea typeface="Cambria Math" panose="02040503050406030204" pitchFamily="18" charset="0"/>
                <a:cs typeface="Calibri" panose="020F0502020204030204" pitchFamily="34" charset="0"/>
              </a:rPr>
              <a:t>2,200 pupils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05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7" grpId="0"/>
      <p:bldP spid="18" grpId="0"/>
      <p:bldP spid="3" grpId="0" animBg="1"/>
      <p:bldP spid="20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67511" y="839280"/>
            <a:ext cx="66026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On Friday a shop sells 432 sandwiches.</a:t>
            </a:r>
          </a:p>
          <a:p>
            <a:pPr lvl="1"/>
            <a:r>
              <a:rPr lang="en-GB" sz="2800" dirty="0">
                <a:latin typeface="Calibri" panose="020F0502020204030204" pitchFamily="34" charset="0"/>
                <a:ea typeface="Cambria Math" panose="02040503050406030204" pitchFamily="18" charset="0"/>
                <a:cs typeface="Calibri" panose="020F0502020204030204" pitchFamily="34" charset="0"/>
              </a:rPr>
              <a:t>On Saturday the shop sells 10 times as many sandwiches.</a:t>
            </a:r>
          </a:p>
          <a:p>
            <a:pPr lvl="1"/>
            <a:r>
              <a:rPr lang="en-GB" sz="2800" dirty="0">
                <a:latin typeface="Calibri" panose="020F0502020204030204" pitchFamily="34" charset="0"/>
                <a:ea typeface="Cambria Math" panose="02040503050406030204" pitchFamily="18" charset="0"/>
                <a:cs typeface="Calibri" panose="020F0502020204030204" pitchFamily="34" charset="0"/>
              </a:rPr>
              <a:t>How many sandwiches does the shop sell on Saturday?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0167" y="222455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573011" y="36514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7511" y="4026249"/>
            <a:ext cx="75255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A baby walked 9 metres.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Alex ran 9,000 metres.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How many times further did Alex run?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33581" y="2575300"/>
            <a:ext cx="3407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ea typeface="Cambria Math" panose="02040503050406030204" pitchFamily="18" charset="0"/>
                <a:cs typeface="Calibri" panose="020F0502020204030204" pitchFamily="34" charset="0"/>
              </a:rPr>
              <a:t>4,320 sandwiches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13847" y="3026693"/>
            <a:ext cx="3407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ea typeface="Cambria Math" panose="02040503050406030204" pitchFamily="18" charset="0"/>
                <a:cs typeface="Calibri" panose="020F0502020204030204" pitchFamily="34" charset="0"/>
              </a:rPr>
              <a:t>432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solidFill>
                  <a:srgbClr val="0070C0"/>
                </a:solidFill>
                <a:ea typeface="Cambria Math" panose="02040503050406030204" pitchFamily="18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46190" y="5415427"/>
            <a:ext cx="3407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ea typeface="Cambria Math" panose="02040503050406030204" pitchFamily="18" charset="0"/>
                <a:cs typeface="Calibri" panose="020F0502020204030204" pitchFamily="34" charset="0"/>
              </a:rPr>
              <a:t>9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solidFill>
                  <a:srgbClr val="0070C0"/>
                </a:solidFill>
                <a:ea typeface="Cambria Math" panose="02040503050406030204" pitchFamily="18" charset="0"/>
                <a:cs typeface="Calibri" panose="020F0502020204030204" pitchFamily="34" charset="0"/>
              </a:rPr>
              <a:t> _____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 </a:t>
            </a:r>
            <a:r>
              <a:rPr lang="en-GB" sz="2800" dirty="0">
                <a:solidFill>
                  <a:srgbClr val="0070C0"/>
                </a:solidFill>
                <a:ea typeface="Cambria Math" panose="02040503050406030204" pitchFamily="18" charset="0"/>
                <a:cs typeface="Calibri" panose="020F0502020204030204" pitchFamily="34" charset="0"/>
              </a:rPr>
              <a:t>9,000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16855" y="5371191"/>
            <a:ext cx="3407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ea typeface="Cambria Math" panose="02040503050406030204" pitchFamily="18" charset="0"/>
                <a:cs typeface="Calibri" panose="020F0502020204030204" pitchFamily="34" charset="0"/>
              </a:rPr>
              <a:t>1,000 times further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79377" y="5423531"/>
            <a:ext cx="122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ea typeface="Cambria Math" panose="02040503050406030204" pitchFamily="18" charset="0"/>
                <a:cs typeface="Calibri" panose="020F0502020204030204" pitchFamily="34" charset="0"/>
              </a:rPr>
              <a:t>1,000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67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5" grpId="0"/>
      <p:bldP spid="16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8 - 10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192978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  <a:p>
            <a:pPr marL="514350" indent="-514350">
              <a:buAutoNum type="arabicParenR"/>
            </a:pP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FontTx/>
              <a:buAutoNum type="arabicParenR"/>
            </a:pPr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95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  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 </a:t>
            </a:r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950</a:t>
            </a:r>
          </a:p>
          <a:p>
            <a:pPr marL="514350" indent="-514350">
              <a:buAutoNum type="arabicParenR"/>
            </a:pP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is 10 times greater than 34?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ea typeface="Cambria Math" panose="02040503050406030204" pitchFamily="18" charset="0"/>
                <a:cs typeface="Calibri" panose="020F0502020204030204" pitchFamily="34" charset="0"/>
              </a:rPr>
              <a:t>4)	570 is 10 times greater than what number?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58136" y="1686785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328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  <a:p>
            <a:pPr marL="514350" indent="-514350">
              <a:buAutoNum type="arabicParenR"/>
            </a:pP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FontTx/>
              <a:buAutoNum type="arabicParenR"/>
            </a:pPr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95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  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 </a:t>
            </a:r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950</a:t>
            </a:r>
          </a:p>
          <a:p>
            <a:pPr marL="514350" indent="-514350">
              <a:buAutoNum type="arabicParenR"/>
            </a:pP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is 10 times greater than 34?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ea typeface="Cambria Math" panose="02040503050406030204" pitchFamily="18" charset="0"/>
                <a:cs typeface="Calibri" panose="020F0502020204030204" pitchFamily="34" charset="0"/>
              </a:rPr>
              <a:t>4)	570 is 10 times greater than what number?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58136" y="1686785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549783" y="334776"/>
            <a:ext cx="1002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1,800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10537" y="1639920"/>
            <a:ext cx="443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03820" y="2887480"/>
            <a:ext cx="1413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340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11044" y="4191418"/>
            <a:ext cx="1413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57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8391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45218" y="1866742"/>
            <a:ext cx="2051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thousand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7623" y="2898267"/>
            <a:ext cx="2850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 thousand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15457" y="1874608"/>
            <a:ext cx="15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 times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55539" y="2881392"/>
            <a:ext cx="253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 thousands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98024" y="3741376"/>
            <a:ext cx="2785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46583" y="3741376"/>
            <a:ext cx="15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6,000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96588" y="4664416"/>
            <a:ext cx="2422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43632" y="4661398"/>
            <a:ext cx="15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6,000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17" y="486499"/>
            <a:ext cx="1274906" cy="125639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589" y="512875"/>
            <a:ext cx="1274906" cy="125639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761" y="495291"/>
            <a:ext cx="1274906" cy="125639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933" y="521667"/>
            <a:ext cx="1274906" cy="125639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105" y="530461"/>
            <a:ext cx="1274906" cy="125639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1275" y="504083"/>
            <a:ext cx="1274906" cy="125639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651468"/>
              </p:ext>
            </p:extLst>
          </p:nvPr>
        </p:nvGraphicFramePr>
        <p:xfrm>
          <a:off x="4332200" y="590590"/>
          <a:ext cx="3634656" cy="10881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66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08664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08664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08664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38325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91951"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27" name="Rectangle 26"/>
          <p:cNvSpPr/>
          <p:nvPr/>
        </p:nvSpPr>
        <p:spPr>
          <a:xfrm>
            <a:off x="7333658" y="1061596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58278" y="2164989"/>
            <a:ext cx="17668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78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2800" dirty="0"/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600264" y="2155676"/>
            <a:ext cx="732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780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593975"/>
              </p:ext>
            </p:extLst>
          </p:nvPr>
        </p:nvGraphicFramePr>
        <p:xfrm>
          <a:off x="4330694" y="1859933"/>
          <a:ext cx="3634656" cy="10881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66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08664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08664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08664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38325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91951"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5521027" y="2306373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29884" y="2306373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8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23611" y="1061596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7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33658" y="2304161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02663" y="3489630"/>
            <a:ext cx="1949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78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2800" dirty="0"/>
              <a:t> 100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669235"/>
              </p:ext>
            </p:extLst>
          </p:nvPr>
        </p:nvGraphicFramePr>
        <p:xfrm>
          <a:off x="4330694" y="3212518"/>
          <a:ext cx="3634656" cy="10881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66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08664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08664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08664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38325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91951"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29" name="Rectangle 28"/>
          <p:cNvSpPr/>
          <p:nvPr/>
        </p:nvSpPr>
        <p:spPr>
          <a:xfrm>
            <a:off x="4630725" y="3658958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7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539582" y="3658958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443356" y="3656746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328551" y="3480317"/>
            <a:ext cx="1005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7,800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308951" y="3658958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355393"/>
              </p:ext>
            </p:extLst>
          </p:nvPr>
        </p:nvGraphicFramePr>
        <p:xfrm>
          <a:off x="3366591" y="4565103"/>
          <a:ext cx="4600265" cy="1026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005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93802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13388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27204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30734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109371" y="4793857"/>
            <a:ext cx="22220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78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2800" dirty="0"/>
              <a:t> 1,000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145808" y="4815165"/>
            <a:ext cx="1188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78,000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82369" y="4992476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7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91226" y="4992476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8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495000" y="4990264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360595" y="4992476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313467" y="4990105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8019" y="354966"/>
            <a:ext cx="747045" cy="747045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620863" y="49765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343497" y="5625297"/>
            <a:ext cx="57703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What stays the same?  What changes?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503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19" grpId="0"/>
      <p:bldP spid="20" grpId="0"/>
      <p:bldP spid="29" grpId="0"/>
      <p:bldP spid="30" grpId="0"/>
      <p:bldP spid="31" grpId="0"/>
      <p:bldP spid="32" grpId="0"/>
      <p:bldP spid="33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3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747066" y="1399390"/>
            <a:ext cx="8396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 1) To multiply a number by 10 each digit moves </a:t>
            </a:r>
          </a:p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	             to the left on a place value grid.  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27021" y="1859119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747066" y="2839159"/>
            <a:ext cx="8396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 2) To multiply a number by 100 each digit moves </a:t>
            </a:r>
          </a:p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	             to the left on a place value grid.  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427021" y="3298888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47066" y="4471899"/>
            <a:ext cx="8396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 3) To multiply a number by 1,000 each digit moves </a:t>
            </a:r>
          </a:p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	             to the left on a place value grid.  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27021" y="4931628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1579422" y="1811498"/>
            <a:ext cx="443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79422" y="3252023"/>
            <a:ext cx="443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579422" y="4884763"/>
            <a:ext cx="443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022089" y="1506719"/>
            <a:ext cx="234667" cy="31131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5028471" y="2940713"/>
            <a:ext cx="392615" cy="31131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5122068" y="4577451"/>
            <a:ext cx="565718" cy="31131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200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" grpId="0" animBg="1"/>
      <p:bldP spid="36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257974"/>
              </p:ext>
            </p:extLst>
          </p:nvPr>
        </p:nvGraphicFramePr>
        <p:xfrm>
          <a:off x="2203214" y="2463052"/>
          <a:ext cx="4600265" cy="1026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005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93802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13388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27204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30734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14941" y="546891"/>
            <a:ext cx="4290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 </a:t>
            </a:r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52,000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972886" y="589079"/>
            <a:ext cx="748146" cy="42949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50643" y="1381804"/>
            <a:ext cx="7359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>
                <a:latin typeface="Calibri" panose="020F0502020204030204" pitchFamily="34" charset="0"/>
                <a:cs typeface="Calibri" panose="020F0502020204030204" pitchFamily="34" charset="0"/>
              </a:rPr>
              <a:t>What number, when it is made 1,000 times greater, is equal to 52,000?</a:t>
            </a:r>
            <a:endParaRPr lang="en-GB" sz="2800" i="1" dirty="0"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39942" y="2892024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2</a:t>
            </a:r>
          </a:p>
        </p:txBody>
      </p:sp>
      <p:sp>
        <p:nvSpPr>
          <p:cNvPr id="8" name="Rectangle 7"/>
          <p:cNvSpPr/>
          <p:nvPr/>
        </p:nvSpPr>
        <p:spPr>
          <a:xfrm>
            <a:off x="2529978" y="2892024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5</a:t>
            </a:r>
          </a:p>
        </p:txBody>
      </p:sp>
      <p:sp>
        <p:nvSpPr>
          <p:cNvPr id="9" name="Rectangle 8"/>
          <p:cNvSpPr/>
          <p:nvPr/>
        </p:nvSpPr>
        <p:spPr>
          <a:xfrm>
            <a:off x="4349906" y="2892024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59870" y="2892024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71883" y="5545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52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69833" y="2892024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3348" y="3676765"/>
            <a:ext cx="747045" cy="74704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546192" y="381945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7512" y="3901967"/>
            <a:ext cx="4290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  1,000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 </a:t>
            </a:r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171,000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38853" y="3948832"/>
            <a:ext cx="748146" cy="42949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67512" y="4750468"/>
            <a:ext cx="4290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  792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7512" y="5439813"/>
            <a:ext cx="4290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 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448569" y="3896696"/>
            <a:ext cx="732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171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83827" y="4755470"/>
            <a:ext cx="1370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792,000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261840" y="5434811"/>
            <a:ext cx="1188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41,000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86661" y="4577676"/>
            <a:ext cx="3339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86661" y="5047025"/>
            <a:ext cx="3339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5434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96296E-6 L 0.09948 2.96296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5" y="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96296E-6 L 0.09966 2.96296E-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3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L 0.09948 2.96296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5" y="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96296E-6 L 0.10104 2.96296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948 2.96296E-6 L 0.20017 -0.0002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5" y="-23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966 2.96296E-6 L 0.19914 2.96296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5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948 2.96296E-6 L 0.19913 2.96296E-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914 2.96296E-6 L 0.29896 -0.0002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3" y="-23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913 2.96296E-6 L 0.29861 2.96296E-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7" grpId="1"/>
      <p:bldP spid="7" grpId="2"/>
      <p:bldP spid="7" grpId="3"/>
      <p:bldP spid="8" grpId="0"/>
      <p:bldP spid="8" grpId="1"/>
      <p:bldP spid="8" grpId="2"/>
      <p:bldP spid="8" grpId="3"/>
      <p:bldP spid="9" grpId="0"/>
      <p:bldP spid="9" grpId="1"/>
      <p:bldP spid="9" grpId="2"/>
      <p:bldP spid="9" grpId="3"/>
      <p:bldP spid="10" grpId="0"/>
      <p:bldP spid="10" grpId="1"/>
      <p:bldP spid="10" grpId="2"/>
      <p:bldP spid="11" grpId="0"/>
      <p:bldP spid="13" grpId="0"/>
      <p:bldP spid="13" grpId="1"/>
      <p:bldP spid="15" grpId="0"/>
      <p:bldP spid="16" grpId="0"/>
      <p:bldP spid="17" grpId="0" animBg="1"/>
      <p:bldP spid="18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12.9|6.9|8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2|2.2|2.4|4.9|6.4|5|2.5|8.9|3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|3.7|3.4|2.4|3.8|2.7|2.5|18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9|5.9|3.6|10.3|12.2|12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9.4|27|0.7|4.4|0.5|3.8|4.7|14.1|9.1|7.2|6.9|4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3.4|3.1|11.1|11.5|1.2|3.3|2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1|3.2|16.7|13.9|4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C440573D16E74B80DDA3A42A6E8177" ma:contentTypeVersion="9" ma:contentTypeDescription="Create a new document." ma:contentTypeScope="" ma:versionID="70afc93bc173ad4e1f8998b358dfea9b">
  <xsd:schema xmlns:xsd="http://www.w3.org/2001/XMLSchema" xmlns:xs="http://www.w3.org/2001/XMLSchema" xmlns:p="http://schemas.microsoft.com/office/2006/metadata/properties" xmlns:ns3="b17b35d7-df2e-403e-90a5-ee016431f3b0" targetNamespace="http://schemas.microsoft.com/office/2006/metadata/properties" ma:root="true" ma:fieldsID="7158c2b3835f85e719a74b9793bdced1" ns3:_="">
    <xsd:import namespace="b17b35d7-df2e-403e-90a5-ee016431f3b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7b35d7-df2e-403e-90a5-ee016431f3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2006/metadata/properties"/>
    <ds:schemaRef ds:uri="http://www.w3.org/XML/1998/namespace"/>
    <ds:schemaRef ds:uri="b17b35d7-df2e-403e-90a5-ee016431f3b0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FDF865-F5E7-4636-8D2E-34B8A7812B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7b35d7-df2e-403e-90a5-ee016431f3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8932</TotalTime>
  <Words>428</Words>
  <Application>Microsoft Office PowerPoint</Application>
  <PresentationFormat>On-screen Show (4:3)</PresentationFormat>
  <Paragraphs>128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Arial</vt:lpstr>
      <vt:lpstr>Berlin Sans FB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1 - 7 on the worksheet</vt:lpstr>
      <vt:lpstr>PowerPoint Presentation</vt:lpstr>
      <vt:lpstr>PowerPoint Presentation</vt:lpstr>
      <vt:lpstr>Have a go at questions  8 - 10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281</cp:revision>
  <dcterms:created xsi:type="dcterms:W3CDTF">2019-07-05T11:02:13Z</dcterms:created>
  <dcterms:modified xsi:type="dcterms:W3CDTF">2020-11-08T19:04:24Z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0x010100EBC440573D16E74B80DDA3A42A6E8177</vt:lpwstr>
  </property>
</Properties>
</file>