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2" r:id="rId3"/>
    <p:sldId id="282" r:id="rId4"/>
    <p:sldId id="284" r:id="rId5"/>
    <p:sldId id="259" r:id="rId6"/>
    <p:sldId id="285" r:id="rId7"/>
    <p:sldId id="267" r:id="rId8"/>
    <p:sldId id="287" r:id="rId9"/>
    <p:sldId id="286" r:id="rId10"/>
    <p:sldId id="288" r:id="rId11"/>
    <p:sldId id="289" r:id="rId12"/>
  </p:sldIdLst>
  <p:sldSz cx="12192000" cy="6858000"/>
  <p:notesSz cx="10021888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FFFFFF"/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82664" autoAdjust="0"/>
  </p:normalViewPr>
  <p:slideViewPr>
    <p:cSldViewPr snapToGrid="0">
      <p:cViewPr varScale="1">
        <p:scale>
          <a:sx n="72" d="100"/>
          <a:sy n="72" d="100"/>
        </p:scale>
        <p:origin x="110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819" cy="34560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76751" y="1"/>
            <a:ext cx="4342819" cy="34560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636DAFBF-6D8B-410F-9681-56511A5BF7C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42561"/>
            <a:ext cx="4342819" cy="34560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76751" y="6542561"/>
            <a:ext cx="4342819" cy="34560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2D11FA94-EE15-4A94-9D3E-01CF86E9D0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985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819" cy="34560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76751" y="1"/>
            <a:ext cx="4342819" cy="34560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42BA5C57-8201-4EA7-A418-10051737464A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862013"/>
            <a:ext cx="4132262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2190" y="3314927"/>
            <a:ext cx="8017510" cy="2712215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42561"/>
            <a:ext cx="4342819" cy="34560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76751" y="6542561"/>
            <a:ext cx="4342819" cy="34560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ABD033BA-C78E-484C-9884-D54F75CBAB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464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033BA-C78E-484C-9884-D54F75CBAB2A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3544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https://www.youtube.com/watch?v=mfxTCr34mZI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033BA-C78E-484C-9884-D54F75CBAB2A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298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033BA-C78E-484C-9884-D54F75CBAB2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75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033BA-C78E-484C-9884-D54F75CBAB2A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640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033BA-C78E-484C-9884-D54F75CBAB2A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832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033BA-C78E-484C-9884-D54F75CBAB2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6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79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382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1242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62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153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762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1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37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05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64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22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64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69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11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97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04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D2397-F5C0-421A-BF12-48EC293ED862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90D2B2-A779-40D2-9B91-6223A464C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20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fxTCr34mZI" TargetMode="External"/><Relationship Id="rId5" Type="http://schemas.openxmlformats.org/officeDocument/2006/relationships/hyperlink" Target="https://www.youtube.com/watch?v=mfxTCr34mZI" TargetMode="Externa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Z5jm5Ix5b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youtu.be/JZ5jm5Ix5bY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aiYNF5uch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88" y="1315453"/>
            <a:ext cx="7766936" cy="1646302"/>
          </a:xfrm>
        </p:spPr>
        <p:txBody>
          <a:bodyPr/>
          <a:lstStyle/>
          <a:p>
            <a:r>
              <a:rPr lang="en-GB" sz="8000" dirty="0" smtClean="0">
                <a:latin typeface="Comic Sans MS" panose="030F0702030302020204" pitchFamily="66" charset="0"/>
              </a:rPr>
              <a:t>Christianity</a:t>
            </a:r>
            <a:endParaRPr lang="en-GB" sz="8000" dirty="0">
              <a:latin typeface="Comic Sans MS" panose="030F0702030302020204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273780" y="3898232"/>
            <a:ext cx="9160042" cy="1320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GB" sz="4800" dirty="0" smtClean="0">
                <a:latin typeface="Comic Sans MS" panose="030F0702030302020204" pitchFamily="66" charset="0"/>
              </a:rPr>
              <a:t>A Paralysed Man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GB" sz="4800" dirty="0" smtClean="0">
                <a:latin typeface="Comic Sans MS" panose="030F0702030302020204" pitchFamily="66" charset="0"/>
              </a:rPr>
              <a:t>The Miracle Maker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GB" sz="4800" dirty="0" smtClean="0">
                <a:latin typeface="Comic Sans MS" panose="030F0702030302020204" pitchFamily="66" charset="0"/>
              </a:rPr>
              <a:t>Names of Jesus</a:t>
            </a:r>
          </a:p>
        </p:txBody>
      </p:sp>
    </p:spTree>
    <p:extLst>
      <p:ext uri="{BB962C8B-B14F-4D97-AF65-F5344CB8AC3E}">
        <p14:creationId xmlns:p14="http://schemas.microsoft.com/office/powerpoint/2010/main" val="47458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Titles used for Jesus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 rot="20764332">
            <a:off x="331605" y="2034932"/>
            <a:ext cx="344357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Son of Man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 rot="571955">
            <a:off x="6256928" y="1346400"/>
            <a:ext cx="336662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Son of God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 rot="21351149">
            <a:off x="4102436" y="2034931"/>
            <a:ext cx="23407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Saviour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256857">
            <a:off x="4699811" y="3117727"/>
            <a:ext cx="54841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Suffering Servant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32709" y="3521518"/>
            <a:ext cx="138371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King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 rot="21156659">
            <a:off x="324421" y="3360332"/>
            <a:ext cx="25603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Teacher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 rot="21218616">
            <a:off x="377692" y="4768561"/>
            <a:ext cx="302573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Friend of Sinners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46760" y="5605181"/>
            <a:ext cx="421942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Good Shepard</a:t>
            </a:r>
            <a:endParaRPr lang="en-US" sz="4800" b="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39624" y="4402412"/>
            <a:ext cx="35033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cap="none" spc="0" dirty="0" smtClean="0">
                <a:ln w="0"/>
                <a:solidFill>
                  <a:srgbClr val="40404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Christ child</a:t>
            </a:r>
            <a:endParaRPr lang="en-US" sz="4800" cap="none" spc="0" dirty="0">
              <a:ln w="0"/>
              <a:solidFill>
                <a:srgbClr val="40404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858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Titles used for Jesus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7334" y="1930400"/>
            <a:ext cx="88151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I have created a page of images of Jesus. 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Think about which images match with which title of Jesus.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Briefly explain your choice of title and image.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33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74" y="1176287"/>
            <a:ext cx="8596668" cy="53368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u="sng" dirty="0">
                <a:solidFill>
                  <a:srgbClr val="404040"/>
                </a:solidFill>
                <a:latin typeface="Comic Sans MS" panose="030F0702030302020204" pitchFamily="66" charset="0"/>
              </a:rPr>
              <a:t>What is the significance of Jesus’ death?</a:t>
            </a:r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Part of God’s divine plan to save humanity.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Christians believe that God sent Jesus to live as a </a:t>
            </a:r>
            <a:r>
              <a:rPr lang="en-GB" sz="2400" dirty="0">
                <a:solidFill>
                  <a:srgbClr val="404040"/>
                </a:solidFill>
                <a:latin typeface="Comic Sans MS" panose="030F0702030302020204" pitchFamily="66" charset="0"/>
              </a:rPr>
              <a:t>human</a:t>
            </a:r>
            <a:r>
              <a:rPr lang="en-GB" sz="2400" dirty="0">
                <a:latin typeface="Comic Sans MS" panose="030F0702030302020204" pitchFamily="66" charset="0"/>
              </a:rPr>
              <a:t> being in order to save humanity from the consequences of its sins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800" u="sng" dirty="0">
                <a:latin typeface="Comic Sans MS" panose="030F0702030302020204" pitchFamily="66" charset="0"/>
              </a:rPr>
              <a:t>Understanding Christian’s relationship with God </a:t>
            </a: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Comic Sans MS" panose="030F0702030302020204" pitchFamily="66" charset="0"/>
              </a:rPr>
              <a:t>Worship</a:t>
            </a:r>
            <a:endParaRPr lang="en-GB" sz="2400" dirty="0">
              <a:latin typeface="Comic Sans MS" panose="030F0702030302020204" pitchFamily="66" charset="0"/>
            </a:endParaRPr>
          </a:p>
          <a:p>
            <a:pPr lvl="0"/>
            <a:r>
              <a:rPr lang="en-GB" sz="2400" dirty="0">
                <a:latin typeface="Comic Sans MS" panose="030F0702030302020204" pitchFamily="66" charset="0"/>
              </a:rPr>
              <a:t>Singing to communicate with God </a:t>
            </a:r>
          </a:p>
          <a:p>
            <a:pPr lvl="0"/>
            <a:r>
              <a:rPr lang="en-GB" sz="2400" dirty="0">
                <a:latin typeface="Comic Sans MS" panose="030F0702030302020204" pitchFamily="66" charset="0"/>
              </a:rPr>
              <a:t>All ages can take part in worship when Christians go to church </a:t>
            </a:r>
          </a:p>
          <a:p>
            <a:pPr lvl="0"/>
            <a:r>
              <a:rPr lang="en-GB" sz="2400" dirty="0">
                <a:latin typeface="Comic Sans MS" panose="030F0702030302020204" pitchFamily="66" charset="0"/>
              </a:rPr>
              <a:t>Prayer (for support, forgiveness, guidance)</a:t>
            </a:r>
          </a:p>
          <a:p>
            <a:pPr lvl="0"/>
            <a:r>
              <a:rPr lang="en-GB" sz="2400" dirty="0">
                <a:latin typeface="Comic Sans MS" panose="030F0702030302020204" pitchFamily="66" charset="0"/>
              </a:rPr>
              <a:t>Holy communion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 smtClean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474" y="192505"/>
            <a:ext cx="2181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RECAP</a:t>
            </a:r>
            <a:endParaRPr lang="en-GB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39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3158"/>
            <a:ext cx="8596668" cy="54703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Confession and Absolution </a:t>
            </a:r>
          </a:p>
          <a:p>
            <a:pPr lvl="0"/>
            <a:r>
              <a:rPr lang="en-GB" sz="2400" dirty="0">
                <a:latin typeface="Comic Sans MS" panose="030F0702030302020204" pitchFamily="66" charset="0"/>
              </a:rPr>
              <a:t>Four stages of forgiveness (Catholic Christians) </a:t>
            </a:r>
          </a:p>
          <a:p>
            <a:pPr lvl="1"/>
            <a:r>
              <a:rPr lang="en-GB" sz="2400" dirty="0">
                <a:latin typeface="Comic Sans MS" panose="030F0702030302020204" pitchFamily="66" charset="0"/>
              </a:rPr>
              <a:t>Contrition- feeling remorseful</a:t>
            </a:r>
          </a:p>
          <a:p>
            <a:pPr lvl="1"/>
            <a:r>
              <a:rPr lang="en-GB" sz="2400" dirty="0">
                <a:latin typeface="Comic Sans MS" panose="030F0702030302020204" pitchFamily="66" charset="0"/>
              </a:rPr>
              <a:t>Confession- saying sorry for sins to a priest at church</a:t>
            </a:r>
          </a:p>
          <a:p>
            <a:pPr lvl="1"/>
            <a:r>
              <a:rPr lang="en-GB" sz="2400" dirty="0">
                <a:latin typeface="Comic Sans MS" panose="030F0702030302020204" pitchFamily="66" charset="0"/>
              </a:rPr>
              <a:t>Satisfaction- tasks given to achieve forgiveness (penance)</a:t>
            </a:r>
          </a:p>
          <a:p>
            <a:pPr lvl="1"/>
            <a:r>
              <a:rPr lang="en-GB" sz="2400" dirty="0">
                <a:latin typeface="Comic Sans MS" panose="030F0702030302020204" pitchFamily="66" charset="0"/>
              </a:rPr>
              <a:t>Absolution- released from the feeling of guilt 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pPr lvl="1"/>
            <a:endParaRPr lang="en-GB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800" u="sng" dirty="0">
                <a:latin typeface="Comic Sans MS" panose="030F0702030302020204" pitchFamily="66" charset="0"/>
              </a:rPr>
              <a:t>Jesus ‘Prince of Peace’</a:t>
            </a: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Jesus Christ is called the Prince of Peace because He restores every broken relationship and allows us to live peacefully with God.</a:t>
            </a:r>
          </a:p>
          <a:p>
            <a:pPr marL="457200" lvl="1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1474" y="192505"/>
            <a:ext cx="2181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RECAP</a:t>
            </a:r>
            <a:endParaRPr lang="en-GB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5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Today’s lesson: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91917"/>
            <a:ext cx="9204603" cy="4549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We are going to focus on Jesus in more depth today.</a:t>
            </a: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We will look at the Bible story ‘A Paralysed Man’.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Think about forgiveness in this story. 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We will then look at Jesus as ‘The Miracle Maker’.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Think about how Jesus can be seen as a rescuer/saviour. </a:t>
            </a:r>
          </a:p>
          <a:p>
            <a:pPr marL="0" indent="0">
              <a:buNone/>
            </a:pPr>
            <a:endParaRPr lang="en-GB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anose="030F0702030302020204" pitchFamily="66" charset="0"/>
              </a:rPr>
              <a:t>Lastly, we will look at the many titles used for Jesus. 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02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fxTCr34mZI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14400" y="1821778"/>
            <a:ext cx="7712687" cy="43383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7726" y="1213582"/>
            <a:ext cx="8951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hlinkClick r:id="rId5"/>
              </a:rPr>
              <a:t>https://</a:t>
            </a: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  <a:hlinkClick r:id="rId5"/>
              </a:rPr>
              <a:t>www.youtube.com/watch?v=mfxTCr34mZI</a:t>
            </a:r>
            <a:endParaRPr lang="en-GB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72409" y="369835"/>
            <a:ext cx="8596668" cy="704986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The Paralysed Man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6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192504" y="112295"/>
            <a:ext cx="4844717" cy="2636121"/>
          </a:xfrm>
          <a:prstGeom prst="cloudCallout">
            <a:avLst>
              <a:gd name="adj1" fmla="val -47246"/>
              <a:gd name="adj2" fmla="val 7076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Think about The Paralysed Man story.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38273" y="112295"/>
            <a:ext cx="37538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Make some notes on your thoughts to answer these questions.</a:t>
            </a:r>
            <a:endParaRPr lang="en-GB" sz="3200" b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6988" y="3505200"/>
            <a:ext cx="88151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What happened in this story?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What does the man need saving from?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How is the man being saved?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Why are the people angry with Jesus for forgiving the man’s sins?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What does this story show us about forgiveness? </a:t>
            </a:r>
            <a:r>
              <a:rPr lang="en-GB" sz="24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(There is no right or wrong answer, I want to know your thoughts).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2400" dirty="0" smtClean="0">
              <a:latin typeface="Comic Sans MS" panose="030F0702030302020204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71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Jesus as ‘The Miracle Maker’.</a:t>
            </a:r>
            <a:br>
              <a:rPr lang="en-GB" dirty="0" smtClean="0">
                <a:latin typeface="Comic Sans MS" panose="030F0702030302020204" pitchFamily="66" charset="0"/>
              </a:rPr>
            </a:br>
            <a:r>
              <a:rPr lang="en-GB" sz="3200" dirty="0" smtClean="0">
                <a:latin typeface="Comic Sans MS" panose="030F0702030302020204" pitchFamily="66" charset="0"/>
              </a:rPr>
              <a:t>Jesus’ Baptism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751" y="1801530"/>
            <a:ext cx="9209834" cy="733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u="sng" dirty="0">
                <a:latin typeface="Comic Sans MS" panose="030F0702030302020204" pitchFamily="66" charset="0"/>
                <a:hlinkClick r:id="rId3"/>
              </a:rPr>
              <a:t>https://</a:t>
            </a:r>
            <a:r>
              <a:rPr lang="en-GB" sz="2800" u="sng" dirty="0" smtClean="0">
                <a:latin typeface="Comic Sans MS" panose="030F0702030302020204" pitchFamily="66" charset="0"/>
                <a:hlinkClick r:id="rId3"/>
              </a:rPr>
              <a:t>www.youtube.com/watch?v=JZ5jm5Ix5bY</a:t>
            </a:r>
            <a:endParaRPr lang="en-GB" sz="2800" u="sng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7" name="Picture 6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239" y="2698973"/>
            <a:ext cx="4985529" cy="270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78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Jesus as ‘The Miracle Maker’.</a:t>
            </a:r>
            <a:br>
              <a:rPr lang="en-GB" dirty="0" smtClean="0">
                <a:latin typeface="Comic Sans MS" panose="030F0702030302020204" pitchFamily="66" charset="0"/>
              </a:rPr>
            </a:br>
            <a:r>
              <a:rPr lang="en-GB" sz="3200" dirty="0" smtClean="0">
                <a:latin typeface="Comic Sans MS" panose="030F0702030302020204" pitchFamily="66" charset="0"/>
              </a:rPr>
              <a:t>The Last Supper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751" y="1801530"/>
            <a:ext cx="9209834" cy="733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u="sng" dirty="0">
                <a:latin typeface="Comic Sans MS" panose="030F0702030302020204" pitchFamily="66" charset="0"/>
                <a:hlinkClick r:id="rId3"/>
              </a:rPr>
              <a:t>https://www.youtube.com/watch?v=UaiYNF5uchA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" name="Picture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91" y="2534654"/>
            <a:ext cx="6962272" cy="348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192504" y="112295"/>
            <a:ext cx="4844717" cy="2636121"/>
          </a:xfrm>
          <a:prstGeom prst="cloudCallout">
            <a:avLst>
              <a:gd name="adj1" fmla="val -47246"/>
              <a:gd name="adj2" fmla="val 7076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Think about Miracle Maker stories.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38273" y="112295"/>
            <a:ext cx="37538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Make some notes on your thoughts to answer these questions.</a:t>
            </a:r>
          </a:p>
          <a:p>
            <a:r>
              <a:rPr lang="en-GB" sz="2400" b="1" dirty="0" smtClean="0">
                <a:latin typeface="Comic Sans MS" panose="030F0702030302020204" pitchFamily="66" charset="0"/>
              </a:rPr>
              <a:t>You might like to do some further research on Jesus as the Miracle Maker to help you. </a:t>
            </a:r>
            <a:endParaRPr lang="en-GB" sz="24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6989" y="3826042"/>
            <a:ext cx="88151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How can Jesus been seen as a miracle maker?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How can Jesus been seen as a rescuer/saviour?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404040"/>
                </a:solidFill>
                <a:latin typeface="Comic Sans MS" panose="030F0702030302020204" pitchFamily="66" charset="0"/>
              </a:rPr>
              <a:t>What did Jesus sacrifice for mankind?</a:t>
            </a:r>
          </a:p>
          <a:p>
            <a:endParaRPr lang="en-GB" sz="2400" dirty="0" smtClean="0">
              <a:solidFill>
                <a:srgbClr val="40404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2400" dirty="0" smtClean="0">
              <a:solidFill>
                <a:srgbClr val="40404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81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638</TotalTime>
  <Words>457</Words>
  <Application>Microsoft Office PowerPoint</Application>
  <PresentationFormat>Widescreen</PresentationFormat>
  <Paragraphs>78</Paragraphs>
  <Slides>11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Trebuchet MS</vt:lpstr>
      <vt:lpstr>Wingdings 3</vt:lpstr>
      <vt:lpstr>Facet</vt:lpstr>
      <vt:lpstr>Christianity</vt:lpstr>
      <vt:lpstr>PowerPoint Presentation</vt:lpstr>
      <vt:lpstr>PowerPoint Presentation</vt:lpstr>
      <vt:lpstr>Today’s lesson:</vt:lpstr>
      <vt:lpstr>The Paralysed Man</vt:lpstr>
      <vt:lpstr>PowerPoint Presentation</vt:lpstr>
      <vt:lpstr>Jesus as ‘The Miracle Maker’. Jesus’ Baptism</vt:lpstr>
      <vt:lpstr>Jesus as ‘The Miracle Maker’. The Last Supper</vt:lpstr>
      <vt:lpstr>PowerPoint Presentation</vt:lpstr>
      <vt:lpstr>Titles used for Jesus</vt:lpstr>
      <vt:lpstr>Titles used for Jesus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Christianity</dc:title>
  <dc:creator>HP</dc:creator>
  <cp:lastModifiedBy>Teacher</cp:lastModifiedBy>
  <cp:revision>119</cp:revision>
  <cp:lastPrinted>2020-12-07T20:20:00Z</cp:lastPrinted>
  <dcterms:created xsi:type="dcterms:W3CDTF">2020-11-28T21:44:44Z</dcterms:created>
  <dcterms:modified xsi:type="dcterms:W3CDTF">2020-12-14T12:41:31Z</dcterms:modified>
</cp:coreProperties>
</file>