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4"/>
  </p:notesMasterIdLst>
  <p:sldIdLst>
    <p:sldId id="296" r:id="rId11"/>
    <p:sldId id="297" r:id="rId12"/>
    <p:sldId id="307" r:id="rId13"/>
    <p:sldId id="317" r:id="rId14"/>
    <p:sldId id="299" r:id="rId15"/>
    <p:sldId id="300" r:id="rId16"/>
    <p:sldId id="309" r:id="rId17"/>
    <p:sldId id="313" r:id="rId18"/>
    <p:sldId id="312" r:id="rId19"/>
    <p:sldId id="310" r:id="rId20"/>
    <p:sldId id="314" r:id="rId21"/>
    <p:sldId id="315" r:id="rId22"/>
    <p:sldId id="316" r:id="rId23"/>
    <p:sldId id="318" r:id="rId24"/>
    <p:sldId id="319" r:id="rId25"/>
    <p:sldId id="321" r:id="rId26"/>
    <p:sldId id="322" r:id="rId27"/>
    <p:sldId id="324" r:id="rId28"/>
    <p:sldId id="325" r:id="rId29"/>
    <p:sldId id="326" r:id="rId30"/>
    <p:sldId id="327" r:id="rId31"/>
    <p:sldId id="328" r:id="rId32"/>
    <p:sldId id="32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0" autoAdjust="0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163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ond" userId="fe65fa93-3b14-47cf-ac5d-6bf9e5fd27d9" providerId="ADAL" clId="{C2128D3A-74D5-DC4B-A5E2-4B771CDAD585}"/>
    <pc:docChg chg="undo custSel addSld delSld modSld">
      <pc:chgData name="Simon Bond" userId="fe65fa93-3b14-47cf-ac5d-6bf9e5fd27d9" providerId="ADAL" clId="{C2128D3A-74D5-DC4B-A5E2-4B771CDAD585}" dt="2020-10-01T09:40:20.023" v="75" actId="20577"/>
      <pc:docMkLst>
        <pc:docMk/>
      </pc:docMkLst>
      <pc:sldChg chg="addSp delSp modSp mod">
        <pc:chgData name="Simon Bond" userId="fe65fa93-3b14-47cf-ac5d-6bf9e5fd27d9" providerId="ADAL" clId="{C2128D3A-74D5-DC4B-A5E2-4B771CDAD585}" dt="2020-10-01T09:40:20.023" v="75" actId="20577"/>
        <pc:sldMkLst>
          <pc:docMk/>
          <pc:sldMk cId="3463639803" sldId="296"/>
        </pc:sldMkLst>
        <pc:spChg chg="add del mod">
          <ac:chgData name="Simon Bond" userId="fe65fa93-3b14-47cf-ac5d-6bf9e5fd27d9" providerId="ADAL" clId="{C2128D3A-74D5-DC4B-A5E2-4B771CDAD585}" dt="2020-09-04T12:10:35.347" v="64" actId="21"/>
          <ac:spMkLst>
            <pc:docMk/>
            <pc:sldMk cId="3463639803" sldId="296"/>
            <ac:spMk id="3" creationId="{472522A4-2167-2F45-A7A8-E5F527B8E7F6}"/>
          </ac:spMkLst>
        </pc:spChg>
        <pc:spChg chg="add del mod">
          <ac:chgData name="Simon Bond" userId="fe65fa93-3b14-47cf-ac5d-6bf9e5fd27d9" providerId="ADAL" clId="{C2128D3A-74D5-DC4B-A5E2-4B771CDAD585}" dt="2020-10-01T09:40:20.023" v="75" actId="20577"/>
          <ac:spMkLst>
            <pc:docMk/>
            <pc:sldMk cId="3463639803" sldId="296"/>
            <ac:spMk id="4" creationId="{00000000-0000-0000-0000-000000000000}"/>
          </ac:spMkLst>
        </pc:spChg>
        <pc:picChg chg="add del mod">
          <ac:chgData name="Simon Bond" userId="fe65fa93-3b14-47cf-ac5d-6bf9e5fd27d9" providerId="ADAL" clId="{C2128D3A-74D5-DC4B-A5E2-4B771CDAD585}" dt="2020-09-04T12:10:32.983" v="62"/>
          <ac:picMkLst>
            <pc:docMk/>
            <pc:sldMk cId="3463639803" sldId="296"/>
            <ac:picMk id="5" creationId="{A8C5C9B7-3A2F-0343-B54F-0B8B4FBE2527}"/>
          </ac:picMkLst>
        </pc:picChg>
      </pc:sldChg>
      <pc:sldChg chg="add del">
        <pc:chgData name="Simon Bond" userId="fe65fa93-3b14-47cf-ac5d-6bf9e5fd27d9" providerId="ADAL" clId="{C2128D3A-74D5-DC4B-A5E2-4B771CDAD585}" dt="2020-09-04T12:07:34.604" v="58" actId="2696"/>
        <pc:sldMkLst>
          <pc:docMk/>
          <pc:sldMk cId="3782242679" sldId="301"/>
        </pc:sldMkLst>
      </pc:sldChg>
    </pc:docChg>
  </pc:docChgLst>
  <pc:docChgLst>
    <pc:chgData name="Simon Bond" userId="fe65fa93-3b14-47cf-ac5d-6bf9e5fd27d9" providerId="ADAL" clId="{B0356F0A-AB43-564E-8C0F-A187DD754998}"/>
    <pc:docChg chg="modSld">
      <pc:chgData name="Simon Bond" userId="fe65fa93-3b14-47cf-ac5d-6bf9e5fd27d9" providerId="ADAL" clId="{B0356F0A-AB43-564E-8C0F-A187DD754998}" dt="2020-11-02T11:23:31.762" v="275" actId="1037"/>
      <pc:docMkLst>
        <pc:docMk/>
      </pc:docMkLst>
      <pc:sldChg chg="modSp mod">
        <pc:chgData name="Simon Bond" userId="fe65fa93-3b14-47cf-ac5d-6bf9e5fd27d9" providerId="ADAL" clId="{B0356F0A-AB43-564E-8C0F-A187DD754998}" dt="2020-11-02T10:54:34.193" v="112" actId="1037"/>
        <pc:sldMkLst>
          <pc:docMk/>
          <pc:sldMk cId="3939627984" sldId="300"/>
        </pc:sldMkLst>
        <pc:spChg chg="mod">
          <ac:chgData name="Simon Bond" userId="fe65fa93-3b14-47cf-ac5d-6bf9e5fd27d9" providerId="ADAL" clId="{B0356F0A-AB43-564E-8C0F-A187DD754998}" dt="2020-11-02T10:54:34.193" v="112" actId="1037"/>
          <ac:spMkLst>
            <pc:docMk/>
            <pc:sldMk cId="3939627984" sldId="300"/>
            <ac:spMk id="9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4:34.193" v="112" actId="1037"/>
          <ac:spMkLst>
            <pc:docMk/>
            <pc:sldMk cId="3939627984" sldId="300"/>
            <ac:spMk id="11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4:34.193" v="112" actId="1037"/>
          <ac:spMkLst>
            <pc:docMk/>
            <pc:sldMk cId="3939627984" sldId="300"/>
            <ac:spMk id="12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4:34.193" v="112" actId="1037"/>
          <ac:spMkLst>
            <pc:docMk/>
            <pc:sldMk cId="3939627984" sldId="300"/>
            <ac:spMk id="13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4:34.193" v="112" actId="1037"/>
          <ac:spMkLst>
            <pc:docMk/>
            <pc:sldMk cId="3939627984" sldId="300"/>
            <ac:spMk id="19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4:34.193" v="112" actId="1037"/>
          <ac:spMkLst>
            <pc:docMk/>
            <pc:sldMk cId="3939627984" sldId="300"/>
            <ac:spMk id="20" creationId="{00000000-0000-0000-0000-000000000000}"/>
          </ac:spMkLst>
        </pc:spChg>
      </pc:sldChg>
      <pc:sldChg chg="modSp mod">
        <pc:chgData name="Simon Bond" userId="fe65fa93-3b14-47cf-ac5d-6bf9e5fd27d9" providerId="ADAL" clId="{B0356F0A-AB43-564E-8C0F-A187DD754998}" dt="2020-11-02T11:06:59.780" v="254" actId="57"/>
        <pc:sldMkLst>
          <pc:docMk/>
          <pc:sldMk cId="1102328093" sldId="307"/>
        </pc:sldMkLst>
        <pc:spChg chg="mod">
          <ac:chgData name="Simon Bond" userId="fe65fa93-3b14-47cf-ac5d-6bf9e5fd27d9" providerId="ADAL" clId="{B0356F0A-AB43-564E-8C0F-A187DD754998}" dt="2020-11-02T11:06:59.780" v="254" actId="57"/>
          <ac:spMkLst>
            <pc:docMk/>
            <pc:sldMk cId="1102328093" sldId="307"/>
            <ac:spMk id="2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06:29.796" v="245" actId="1035"/>
          <ac:spMkLst>
            <pc:docMk/>
            <pc:sldMk cId="1102328093" sldId="307"/>
            <ac:spMk id="3" creationId="{00000000-0000-0000-0000-000000000000}"/>
          </ac:spMkLst>
        </pc:spChg>
      </pc:sldChg>
      <pc:sldChg chg="modSp mod">
        <pc:chgData name="Simon Bond" userId="fe65fa93-3b14-47cf-ac5d-6bf9e5fd27d9" providerId="ADAL" clId="{B0356F0A-AB43-564E-8C0F-A187DD754998}" dt="2020-11-02T10:56:50.661" v="160" actId="1038"/>
        <pc:sldMkLst>
          <pc:docMk/>
          <pc:sldMk cId="3437537089" sldId="309"/>
        </pc:sldMkLst>
        <pc:spChg chg="mod">
          <ac:chgData name="Simon Bond" userId="fe65fa93-3b14-47cf-ac5d-6bf9e5fd27d9" providerId="ADAL" clId="{B0356F0A-AB43-564E-8C0F-A187DD754998}" dt="2020-11-02T10:56:09.525" v="138" actId="1038"/>
          <ac:spMkLst>
            <pc:docMk/>
            <pc:sldMk cId="3437537089" sldId="309"/>
            <ac:spMk id="3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6:50.661" v="160" actId="1038"/>
          <ac:spMkLst>
            <pc:docMk/>
            <pc:sldMk cId="3437537089" sldId="309"/>
            <ac:spMk id="5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6:09.525" v="138" actId="1038"/>
          <ac:spMkLst>
            <pc:docMk/>
            <pc:sldMk cId="3437537089" sldId="309"/>
            <ac:spMk id="20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6:50.661" v="160" actId="1038"/>
          <ac:spMkLst>
            <pc:docMk/>
            <pc:sldMk cId="3437537089" sldId="309"/>
            <ac:spMk id="21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6:50.661" v="160" actId="1038"/>
          <ac:spMkLst>
            <pc:docMk/>
            <pc:sldMk cId="3437537089" sldId="309"/>
            <ac:spMk id="105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6:09.525" v="138" actId="1038"/>
          <ac:spMkLst>
            <pc:docMk/>
            <pc:sldMk cId="3437537089" sldId="309"/>
            <ac:spMk id="106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6:47.230" v="159" actId="1038"/>
          <ac:spMkLst>
            <pc:docMk/>
            <pc:sldMk cId="3437537089" sldId="309"/>
            <ac:spMk id="117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6:47.230" v="159" actId="1038"/>
          <ac:spMkLst>
            <pc:docMk/>
            <pc:sldMk cId="3437537089" sldId="309"/>
            <ac:spMk id="119" creationId="{00000000-0000-0000-0000-000000000000}"/>
          </ac:spMkLst>
        </pc:spChg>
      </pc:sldChg>
      <pc:sldChg chg="modSp mod">
        <pc:chgData name="Simon Bond" userId="fe65fa93-3b14-47cf-ac5d-6bf9e5fd27d9" providerId="ADAL" clId="{B0356F0A-AB43-564E-8C0F-A187DD754998}" dt="2020-11-02T10:57:51.895" v="168" actId="1037"/>
        <pc:sldMkLst>
          <pc:docMk/>
          <pc:sldMk cId="340057889" sldId="310"/>
        </pc:sldMkLst>
        <pc:spChg chg="mod">
          <ac:chgData name="Simon Bond" userId="fe65fa93-3b14-47cf-ac5d-6bf9e5fd27d9" providerId="ADAL" clId="{B0356F0A-AB43-564E-8C0F-A187DD754998}" dt="2020-11-02T10:57:51.895" v="168" actId="1037"/>
          <ac:spMkLst>
            <pc:docMk/>
            <pc:sldMk cId="340057889" sldId="310"/>
            <ac:spMk id="35" creationId="{00000000-0000-0000-0000-000000000000}"/>
          </ac:spMkLst>
        </pc:spChg>
      </pc:sldChg>
      <pc:sldChg chg="modSp mod">
        <pc:chgData name="Simon Bond" userId="fe65fa93-3b14-47cf-ac5d-6bf9e5fd27d9" providerId="ADAL" clId="{B0356F0A-AB43-564E-8C0F-A187DD754998}" dt="2020-11-02T11:12:26.321" v="258" actId="20577"/>
        <pc:sldMkLst>
          <pc:docMk/>
          <pc:sldMk cId="2992006293" sldId="312"/>
        </pc:sldMkLst>
        <pc:spChg chg="mod">
          <ac:chgData name="Simon Bond" userId="fe65fa93-3b14-47cf-ac5d-6bf9e5fd27d9" providerId="ADAL" clId="{B0356F0A-AB43-564E-8C0F-A187DD754998}" dt="2020-11-02T11:12:26.321" v="258" actId="20577"/>
          <ac:spMkLst>
            <pc:docMk/>
            <pc:sldMk cId="2992006293" sldId="312"/>
            <ac:spMk id="25" creationId="{00000000-0000-0000-0000-000000000000}"/>
          </ac:spMkLst>
        </pc:spChg>
      </pc:sldChg>
      <pc:sldChg chg="modSp">
        <pc:chgData name="Simon Bond" userId="fe65fa93-3b14-47cf-ac5d-6bf9e5fd27d9" providerId="ADAL" clId="{B0356F0A-AB43-564E-8C0F-A187DD754998}" dt="2020-11-02T10:57:22.096" v="161" actId="114"/>
        <pc:sldMkLst>
          <pc:docMk/>
          <pc:sldMk cId="4125038946" sldId="313"/>
        </pc:sldMkLst>
        <pc:spChg chg="mod">
          <ac:chgData name="Simon Bond" userId="fe65fa93-3b14-47cf-ac5d-6bf9e5fd27d9" providerId="ADAL" clId="{B0356F0A-AB43-564E-8C0F-A187DD754998}" dt="2020-11-02T10:57:22.096" v="161" actId="114"/>
          <ac:spMkLst>
            <pc:docMk/>
            <pc:sldMk cId="4125038946" sldId="313"/>
            <ac:spMk id="24" creationId="{00000000-0000-0000-0000-000000000000}"/>
          </ac:spMkLst>
        </pc:spChg>
      </pc:sldChg>
      <pc:sldChg chg="modSp mod">
        <pc:chgData name="Simon Bond" userId="fe65fa93-3b14-47cf-ac5d-6bf9e5fd27d9" providerId="ADAL" clId="{B0356F0A-AB43-564E-8C0F-A187DD754998}" dt="2020-11-02T11:23:31.762" v="275" actId="1037"/>
        <pc:sldMkLst>
          <pc:docMk/>
          <pc:sldMk cId="2247803509" sldId="314"/>
        </pc:sldMkLst>
        <pc:spChg chg="mod">
          <ac:chgData name="Simon Bond" userId="fe65fa93-3b14-47cf-ac5d-6bf9e5fd27d9" providerId="ADAL" clId="{B0356F0A-AB43-564E-8C0F-A187DD754998}" dt="2020-11-02T11:23:04.027" v="269" actId="1038"/>
          <ac:spMkLst>
            <pc:docMk/>
            <pc:sldMk cId="2247803509" sldId="314"/>
            <ac:spMk id="3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23:26.324" v="273" actId="1037"/>
          <ac:spMkLst>
            <pc:docMk/>
            <pc:sldMk cId="2247803509" sldId="314"/>
            <ac:spMk id="21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23:04.027" v="269" actId="1038"/>
          <ac:spMkLst>
            <pc:docMk/>
            <pc:sldMk cId="2247803509" sldId="314"/>
            <ac:spMk id="32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23:31.762" v="275" actId="1037"/>
          <ac:spMkLst>
            <pc:docMk/>
            <pc:sldMk cId="2247803509" sldId="314"/>
            <ac:spMk id="34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23:26.324" v="273" actId="1037"/>
          <ac:spMkLst>
            <pc:docMk/>
            <pc:sldMk cId="2247803509" sldId="314"/>
            <ac:spMk id="36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23:31.762" v="275" actId="1037"/>
          <ac:spMkLst>
            <pc:docMk/>
            <pc:sldMk cId="2247803509" sldId="314"/>
            <ac:spMk id="37" creationId="{00000000-0000-0000-0000-000000000000}"/>
          </ac:spMkLst>
        </pc:spChg>
      </pc:sldChg>
      <pc:sldChg chg="modSp mod">
        <pc:chgData name="Simon Bond" userId="fe65fa93-3b14-47cf-ac5d-6bf9e5fd27d9" providerId="ADAL" clId="{B0356F0A-AB43-564E-8C0F-A187DD754998}" dt="2020-11-02T10:58:53.733" v="190" actId="1036"/>
        <pc:sldMkLst>
          <pc:docMk/>
          <pc:sldMk cId="2529563400" sldId="315"/>
        </pc:sldMkLst>
        <pc:spChg chg="mod">
          <ac:chgData name="Simon Bond" userId="fe65fa93-3b14-47cf-ac5d-6bf9e5fd27d9" providerId="ADAL" clId="{B0356F0A-AB43-564E-8C0F-A187DD754998}" dt="2020-11-02T10:58:53.733" v="190" actId="1036"/>
          <ac:spMkLst>
            <pc:docMk/>
            <pc:sldMk cId="2529563400" sldId="315"/>
            <ac:spMk id="19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8:53.733" v="190" actId="1036"/>
          <ac:spMkLst>
            <pc:docMk/>
            <pc:sldMk cId="2529563400" sldId="315"/>
            <ac:spMk id="21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8:53.733" v="190" actId="1036"/>
          <ac:spMkLst>
            <pc:docMk/>
            <pc:sldMk cId="2529563400" sldId="315"/>
            <ac:spMk id="22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8:53.733" v="190" actId="1036"/>
          <ac:spMkLst>
            <pc:docMk/>
            <pc:sldMk cId="2529563400" sldId="315"/>
            <ac:spMk id="23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8:53.733" v="190" actId="1036"/>
          <ac:spMkLst>
            <pc:docMk/>
            <pc:sldMk cId="2529563400" sldId="315"/>
            <ac:spMk id="24" creationId="{00000000-0000-0000-0000-000000000000}"/>
          </ac:spMkLst>
        </pc:spChg>
        <pc:picChg chg="mod">
          <ac:chgData name="Simon Bond" userId="fe65fa93-3b14-47cf-ac5d-6bf9e5fd27d9" providerId="ADAL" clId="{B0356F0A-AB43-564E-8C0F-A187DD754998}" dt="2020-11-02T10:58:53.733" v="190" actId="1036"/>
          <ac:picMkLst>
            <pc:docMk/>
            <pc:sldMk cId="2529563400" sldId="315"/>
            <ac:picMk id="18" creationId="{00000000-0000-0000-0000-000000000000}"/>
          </ac:picMkLst>
        </pc:picChg>
        <pc:picChg chg="mod">
          <ac:chgData name="Simon Bond" userId="fe65fa93-3b14-47cf-ac5d-6bf9e5fd27d9" providerId="ADAL" clId="{B0356F0A-AB43-564E-8C0F-A187DD754998}" dt="2020-11-02T10:58:53.733" v="190" actId="1036"/>
          <ac:picMkLst>
            <pc:docMk/>
            <pc:sldMk cId="2529563400" sldId="315"/>
            <ac:picMk id="20" creationId="{00000000-0000-0000-0000-000000000000}"/>
          </ac:picMkLst>
        </pc:picChg>
      </pc:sldChg>
      <pc:sldChg chg="modSp mod">
        <pc:chgData name="Simon Bond" userId="fe65fa93-3b14-47cf-ac5d-6bf9e5fd27d9" providerId="ADAL" clId="{B0356F0A-AB43-564E-8C0F-A187DD754998}" dt="2020-11-02T11:22:55.595" v="265" actId="1036"/>
        <pc:sldMkLst>
          <pc:docMk/>
          <pc:sldMk cId="4230010101" sldId="316"/>
        </pc:sldMkLst>
        <pc:spChg chg="mod">
          <ac:chgData name="Simon Bond" userId="fe65fa93-3b14-47cf-ac5d-6bf9e5fd27d9" providerId="ADAL" clId="{B0356F0A-AB43-564E-8C0F-A187DD754998}" dt="2020-11-02T11:02:43.829" v="239" actId="1035"/>
          <ac:spMkLst>
            <pc:docMk/>
            <pc:sldMk cId="4230010101" sldId="316"/>
            <ac:spMk id="4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22:55.595" v="265" actId="1036"/>
          <ac:spMkLst>
            <pc:docMk/>
            <pc:sldMk cId="4230010101" sldId="316"/>
            <ac:spMk id="15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9:30.169" v="193" actId="1076"/>
          <ac:spMkLst>
            <pc:docMk/>
            <pc:sldMk cId="4230010101" sldId="316"/>
            <ac:spMk id="16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00:16.241" v="213" actId="1076"/>
          <ac:spMkLst>
            <pc:docMk/>
            <pc:sldMk cId="4230010101" sldId="316"/>
            <ac:spMk id="17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0:59:56.064" v="211" actId="1038"/>
          <ac:spMkLst>
            <pc:docMk/>
            <pc:sldMk cId="4230010101" sldId="316"/>
            <ac:spMk id="18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00:26.722" v="232" actId="1037"/>
          <ac:spMkLst>
            <pc:docMk/>
            <pc:sldMk cId="4230010101" sldId="316"/>
            <ac:spMk id="19" creationId="{00000000-0000-0000-0000-000000000000}"/>
          </ac:spMkLst>
        </pc:spChg>
        <pc:picChg chg="mod">
          <ac:chgData name="Simon Bond" userId="fe65fa93-3b14-47cf-ac5d-6bf9e5fd27d9" providerId="ADAL" clId="{B0356F0A-AB43-564E-8C0F-A187DD754998}" dt="2020-11-02T11:02:43.829" v="239" actId="1035"/>
          <ac:picMkLst>
            <pc:docMk/>
            <pc:sldMk cId="4230010101" sldId="316"/>
            <ac:picMk id="3" creationId="{00000000-0000-0000-0000-000000000000}"/>
          </ac:picMkLst>
        </pc:picChg>
      </pc:sldChg>
      <pc:sldChg chg="modSp mod">
        <pc:chgData name="Simon Bond" userId="fe65fa93-3b14-47cf-ac5d-6bf9e5fd27d9" providerId="ADAL" clId="{B0356F0A-AB43-564E-8C0F-A187DD754998}" dt="2020-11-02T11:07:08.757" v="257" actId="1035"/>
        <pc:sldMkLst>
          <pc:docMk/>
          <pc:sldMk cId="3871504573" sldId="317"/>
        </pc:sldMkLst>
        <pc:spChg chg="mod">
          <ac:chgData name="Simon Bond" userId="fe65fa93-3b14-47cf-ac5d-6bf9e5fd27d9" providerId="ADAL" clId="{B0356F0A-AB43-564E-8C0F-A187DD754998}" dt="2020-11-02T11:06:50.975" v="253" actId="57"/>
          <ac:spMkLst>
            <pc:docMk/>
            <pc:sldMk cId="3871504573" sldId="317"/>
            <ac:spMk id="2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06:23.268" v="242" actId="1035"/>
          <ac:spMkLst>
            <pc:docMk/>
            <pc:sldMk cId="3871504573" sldId="317"/>
            <ac:spMk id="3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06:23.268" v="242" actId="1035"/>
          <ac:spMkLst>
            <pc:docMk/>
            <pc:sldMk cId="3871504573" sldId="317"/>
            <ac:spMk id="6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07:08.757" v="257" actId="1035"/>
          <ac:spMkLst>
            <pc:docMk/>
            <pc:sldMk cId="3871504573" sldId="317"/>
            <ac:spMk id="7" creationId="{00000000-0000-0000-0000-000000000000}"/>
          </ac:spMkLst>
        </pc:spChg>
        <pc:spChg chg="mod">
          <ac:chgData name="Simon Bond" userId="fe65fa93-3b14-47cf-ac5d-6bf9e5fd27d9" providerId="ADAL" clId="{B0356F0A-AB43-564E-8C0F-A187DD754998}" dt="2020-11-02T11:07:08.757" v="257" actId="1035"/>
          <ac:spMkLst>
            <pc:docMk/>
            <pc:sldMk cId="3871504573" sldId="317"/>
            <ac:spMk id="8" creationId="{00000000-0000-0000-0000-000000000000}"/>
          </ac:spMkLst>
        </pc:spChg>
      </pc:sldChg>
    </pc:docChg>
  </pc:docChgLst>
  <pc:docChgLst>
    <pc:chgData name="James Clegg" userId="c6df1435-7a36-4b38-be4d-16e68e91152f" providerId="ADAL" clId="{D2805E58-3DF1-4C82-BFB7-2C04F4E63F68}"/>
    <pc:docChg chg="custSel modSld">
      <pc:chgData name="James Clegg" userId="c6df1435-7a36-4b38-be4d-16e68e91152f" providerId="ADAL" clId="{D2805E58-3DF1-4C82-BFB7-2C04F4E63F68}" dt="2020-11-03T09:20:04.409" v="12"/>
      <pc:docMkLst>
        <pc:docMk/>
      </pc:docMkLst>
      <pc:sldChg chg="modTransition">
        <pc:chgData name="James Clegg" userId="c6df1435-7a36-4b38-be4d-16e68e91152f" providerId="ADAL" clId="{D2805E58-3DF1-4C82-BFB7-2C04F4E63F68}" dt="2020-11-03T09:20:04.409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D2805E58-3DF1-4C82-BFB7-2C04F4E63F68}" dt="2020-11-03T09:20:04.409" v="1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D2805E58-3DF1-4C82-BFB7-2C04F4E63F68}" dt="2020-11-03T09:20:04.409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3939627984" sldId="300"/>
        </pc:sldMkLst>
        <pc:picChg chg="del">
          <ac:chgData name="James Clegg" userId="c6df1435-7a36-4b38-be4d-16e68e91152f" providerId="ADAL" clId="{D2805E58-3DF1-4C82-BFB7-2C04F4E63F68}" dt="2020-11-03T09:19:16.999" v="2" actId="478"/>
          <ac:picMkLst>
            <pc:docMk/>
            <pc:sldMk cId="3939627984" sldId="30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3782242679" sldId="301"/>
        </pc:sldMkLst>
        <pc:picChg chg="del">
          <ac:chgData name="James Clegg" userId="c6df1435-7a36-4b38-be4d-16e68e91152f" providerId="ADAL" clId="{D2805E58-3DF1-4C82-BFB7-2C04F4E63F68}" dt="2020-11-03T09:19:43.812" v="6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1102328093" sldId="307"/>
        </pc:sldMkLst>
        <pc:picChg chg="del">
          <ac:chgData name="James Clegg" userId="c6df1435-7a36-4b38-be4d-16e68e91152f" providerId="ADAL" clId="{D2805E58-3DF1-4C82-BFB7-2C04F4E63F68}" dt="2020-11-03T09:19:11.675" v="0" actId="478"/>
          <ac:picMkLst>
            <pc:docMk/>
            <pc:sldMk cId="1102328093" sldId="30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3437537089" sldId="309"/>
        </pc:sldMkLst>
        <pc:picChg chg="del">
          <ac:chgData name="James Clegg" userId="c6df1435-7a36-4b38-be4d-16e68e91152f" providerId="ADAL" clId="{D2805E58-3DF1-4C82-BFB7-2C04F4E63F68}" dt="2020-11-03T09:19:34.798" v="3" actId="478"/>
          <ac:picMkLst>
            <pc:docMk/>
            <pc:sldMk cId="3437537089" sldId="309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340057889" sldId="310"/>
        </pc:sldMkLst>
        <pc:picChg chg="del">
          <ac:chgData name="James Clegg" userId="c6df1435-7a36-4b38-be4d-16e68e91152f" providerId="ADAL" clId="{D2805E58-3DF1-4C82-BFB7-2C04F4E63F68}" dt="2020-11-03T09:19:46.765" v="7" actId="478"/>
          <ac:picMkLst>
            <pc:docMk/>
            <pc:sldMk cId="340057889" sldId="31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3192978547" sldId="311"/>
        </pc:sldMkLst>
        <pc:picChg chg="del">
          <ac:chgData name="James Clegg" userId="c6df1435-7a36-4b38-be4d-16e68e91152f" providerId="ADAL" clId="{D2805E58-3DF1-4C82-BFB7-2C04F4E63F68}" dt="2020-11-03T09:19:57.078" v="11" actId="478"/>
          <ac:picMkLst>
            <pc:docMk/>
            <pc:sldMk cId="3192978547" sldId="31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2992006293" sldId="312"/>
        </pc:sldMkLst>
        <pc:picChg chg="del">
          <ac:chgData name="James Clegg" userId="c6df1435-7a36-4b38-be4d-16e68e91152f" providerId="ADAL" clId="{D2805E58-3DF1-4C82-BFB7-2C04F4E63F68}" dt="2020-11-03T09:19:41.563" v="5" actId="478"/>
          <ac:picMkLst>
            <pc:docMk/>
            <pc:sldMk cId="2992006293" sldId="312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4125038946" sldId="313"/>
        </pc:sldMkLst>
        <pc:picChg chg="del">
          <ac:chgData name="James Clegg" userId="c6df1435-7a36-4b38-be4d-16e68e91152f" providerId="ADAL" clId="{D2805E58-3DF1-4C82-BFB7-2C04F4E63F68}" dt="2020-11-03T09:19:38.205" v="4" actId="478"/>
          <ac:picMkLst>
            <pc:docMk/>
            <pc:sldMk cId="4125038946" sldId="31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2247803509" sldId="314"/>
        </pc:sldMkLst>
        <pc:picChg chg="del">
          <ac:chgData name="James Clegg" userId="c6df1435-7a36-4b38-be4d-16e68e91152f" providerId="ADAL" clId="{D2805E58-3DF1-4C82-BFB7-2C04F4E63F68}" dt="2020-11-03T09:19:49.298" v="8" actId="478"/>
          <ac:picMkLst>
            <pc:docMk/>
            <pc:sldMk cId="2247803509" sldId="314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2529563400" sldId="315"/>
        </pc:sldMkLst>
        <pc:picChg chg="del">
          <ac:chgData name="James Clegg" userId="c6df1435-7a36-4b38-be4d-16e68e91152f" providerId="ADAL" clId="{D2805E58-3DF1-4C82-BFB7-2C04F4E63F68}" dt="2020-11-03T09:19:51.735" v="9" actId="478"/>
          <ac:picMkLst>
            <pc:docMk/>
            <pc:sldMk cId="2529563400" sldId="315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4230010101" sldId="316"/>
        </pc:sldMkLst>
        <pc:picChg chg="del">
          <ac:chgData name="James Clegg" userId="c6df1435-7a36-4b38-be4d-16e68e91152f" providerId="ADAL" clId="{D2805E58-3DF1-4C82-BFB7-2C04F4E63F68}" dt="2020-11-03T09:19:54.424" v="10" actId="478"/>
          <ac:picMkLst>
            <pc:docMk/>
            <pc:sldMk cId="4230010101" sldId="316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2805E58-3DF1-4C82-BFB7-2C04F4E63F68}" dt="2020-11-03T09:20:04.409" v="12"/>
        <pc:sldMkLst>
          <pc:docMk/>
          <pc:sldMk cId="3871504573" sldId="317"/>
        </pc:sldMkLst>
        <pc:picChg chg="del">
          <ac:chgData name="James Clegg" userId="c6df1435-7a36-4b38-be4d-16e68e91152f" providerId="ADAL" clId="{D2805E58-3DF1-4C82-BFB7-2C04F4E63F68}" dt="2020-11-03T09:19:14.484" v="1" actId="478"/>
          <ac:picMkLst>
            <pc:docMk/>
            <pc:sldMk cId="3871504573" sldId="317"/>
            <ac:picMk id="9" creationId="{00000000-0000-0000-0000-000000000000}"/>
          </ac:picMkLst>
        </pc:picChg>
      </pc:sldChg>
    </pc:docChg>
  </pc:docChgLst>
  <pc:docChgLst>
    <pc:chgData name="James Clegg" userId="c6df1435-7a36-4b38-be4d-16e68e91152f" providerId="ADAL" clId="{C20B480C-340E-4ABA-89E2-49C5F57156B9}"/>
    <pc:docChg chg="undo custSel modSld">
      <pc:chgData name="James Clegg" userId="c6df1435-7a36-4b38-be4d-16e68e91152f" providerId="ADAL" clId="{C20B480C-340E-4ABA-89E2-49C5F57156B9}" dt="2020-11-03T09:03:32.096" v="51" actId="20577"/>
      <pc:docMkLst>
        <pc:docMk/>
      </pc:docMkLst>
      <pc:sldChg chg="delSp">
        <pc:chgData name="James Clegg" userId="c6df1435-7a36-4b38-be4d-16e68e91152f" providerId="ADAL" clId="{C20B480C-340E-4ABA-89E2-49C5F57156B9}" dt="2020-11-03T09:02:54.313" v="40" actId="478"/>
        <pc:sldMkLst>
          <pc:docMk/>
          <pc:sldMk cId="3939627984" sldId="300"/>
        </pc:sldMkLst>
        <pc:spChg chg="del">
          <ac:chgData name="James Clegg" userId="c6df1435-7a36-4b38-be4d-16e68e91152f" providerId="ADAL" clId="{C20B480C-340E-4ABA-89E2-49C5F57156B9}" dt="2020-11-03T09:02:54.313" v="40" actId="478"/>
          <ac:spMkLst>
            <pc:docMk/>
            <pc:sldMk cId="3939627984" sldId="300"/>
            <ac:spMk id="3" creationId="{00000000-0000-0000-0000-000000000000}"/>
          </ac:spMkLst>
        </pc:spChg>
      </pc:sldChg>
      <pc:sldChg chg="modSp">
        <pc:chgData name="James Clegg" userId="c6df1435-7a36-4b38-be4d-16e68e91152f" providerId="ADAL" clId="{C20B480C-340E-4ABA-89E2-49C5F57156B9}" dt="2020-11-03T09:03:08.784" v="45" actId="20577"/>
        <pc:sldMkLst>
          <pc:docMk/>
          <pc:sldMk cId="3782242679" sldId="301"/>
        </pc:sldMkLst>
        <pc:spChg chg="mod">
          <ac:chgData name="James Clegg" userId="c6df1435-7a36-4b38-be4d-16e68e91152f" providerId="ADAL" clId="{C20B480C-340E-4ABA-89E2-49C5F57156B9}" dt="2020-11-03T09:03:08.784" v="45" actId="20577"/>
          <ac:spMkLst>
            <pc:docMk/>
            <pc:sldMk cId="3782242679" sldId="301"/>
            <ac:spMk id="3" creationId="{00000000-0000-0000-0000-000000000000}"/>
          </ac:spMkLst>
        </pc:spChg>
      </pc:sldChg>
      <pc:sldChg chg="delSp modSp">
        <pc:chgData name="James Clegg" userId="c6df1435-7a36-4b38-be4d-16e68e91152f" providerId="ADAL" clId="{C20B480C-340E-4ABA-89E2-49C5F57156B9}" dt="2020-11-03T09:02:37.129" v="6" actId="6549"/>
        <pc:sldMkLst>
          <pc:docMk/>
          <pc:sldMk cId="1102328093" sldId="307"/>
        </pc:sldMkLst>
        <pc:spChg chg="mod">
          <ac:chgData name="James Clegg" userId="c6df1435-7a36-4b38-be4d-16e68e91152f" providerId="ADAL" clId="{C20B480C-340E-4ABA-89E2-49C5F57156B9}" dt="2020-11-03T09:02:37.129" v="6" actId="6549"/>
          <ac:spMkLst>
            <pc:docMk/>
            <pc:sldMk cId="1102328093" sldId="307"/>
            <ac:spMk id="2" creationId="{00000000-0000-0000-0000-000000000000}"/>
          </ac:spMkLst>
        </pc:spChg>
        <pc:spChg chg="del">
          <ac:chgData name="James Clegg" userId="c6df1435-7a36-4b38-be4d-16e68e91152f" providerId="ADAL" clId="{C20B480C-340E-4ABA-89E2-49C5F57156B9}" dt="2020-11-03T09:02:16.826" v="0" actId="478"/>
          <ac:spMkLst>
            <pc:docMk/>
            <pc:sldMk cId="1102328093" sldId="307"/>
            <ac:spMk id="4" creationId="{00000000-0000-0000-0000-000000000000}"/>
          </ac:spMkLst>
        </pc:spChg>
      </pc:sldChg>
      <pc:sldChg chg="delSp">
        <pc:chgData name="James Clegg" userId="c6df1435-7a36-4b38-be4d-16e68e91152f" providerId="ADAL" clId="{C20B480C-340E-4ABA-89E2-49C5F57156B9}" dt="2020-11-03T09:02:56.576" v="41" actId="478"/>
        <pc:sldMkLst>
          <pc:docMk/>
          <pc:sldMk cId="3437537089" sldId="309"/>
        </pc:sldMkLst>
        <pc:spChg chg="del">
          <ac:chgData name="James Clegg" userId="c6df1435-7a36-4b38-be4d-16e68e91152f" providerId="ADAL" clId="{C20B480C-340E-4ABA-89E2-49C5F57156B9}" dt="2020-11-03T09:02:56.576" v="41" actId="478"/>
          <ac:spMkLst>
            <pc:docMk/>
            <pc:sldMk cId="3437537089" sldId="309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C20B480C-340E-4ABA-89E2-49C5F57156B9}" dt="2020-11-03T09:03:12.388" v="46" actId="478"/>
        <pc:sldMkLst>
          <pc:docMk/>
          <pc:sldMk cId="340057889" sldId="310"/>
        </pc:sldMkLst>
        <pc:spChg chg="del">
          <ac:chgData name="James Clegg" userId="c6df1435-7a36-4b38-be4d-16e68e91152f" providerId="ADAL" clId="{C20B480C-340E-4ABA-89E2-49C5F57156B9}" dt="2020-11-03T09:03:12.388" v="46" actId="478"/>
          <ac:spMkLst>
            <pc:docMk/>
            <pc:sldMk cId="340057889" sldId="310"/>
            <ac:spMk id="2" creationId="{00000000-0000-0000-0000-000000000000}"/>
          </ac:spMkLst>
        </pc:spChg>
      </pc:sldChg>
      <pc:sldChg chg="modSp">
        <pc:chgData name="James Clegg" userId="c6df1435-7a36-4b38-be4d-16e68e91152f" providerId="ADAL" clId="{C20B480C-340E-4ABA-89E2-49C5F57156B9}" dt="2020-11-03T09:03:32.096" v="51" actId="20577"/>
        <pc:sldMkLst>
          <pc:docMk/>
          <pc:sldMk cId="3192978547" sldId="311"/>
        </pc:sldMkLst>
        <pc:spChg chg="mod">
          <ac:chgData name="James Clegg" userId="c6df1435-7a36-4b38-be4d-16e68e91152f" providerId="ADAL" clId="{C20B480C-340E-4ABA-89E2-49C5F57156B9}" dt="2020-11-03T09:03:32.096" v="51" actId="20577"/>
          <ac:spMkLst>
            <pc:docMk/>
            <pc:sldMk cId="3192978547" sldId="311"/>
            <ac:spMk id="3" creationId="{00000000-0000-0000-0000-000000000000}"/>
          </ac:spMkLst>
        </pc:spChg>
      </pc:sldChg>
      <pc:sldChg chg="delSp">
        <pc:chgData name="James Clegg" userId="c6df1435-7a36-4b38-be4d-16e68e91152f" providerId="ADAL" clId="{C20B480C-340E-4ABA-89E2-49C5F57156B9}" dt="2020-11-03T09:03:03.435" v="43" actId="478"/>
        <pc:sldMkLst>
          <pc:docMk/>
          <pc:sldMk cId="2992006293" sldId="312"/>
        </pc:sldMkLst>
        <pc:spChg chg="del">
          <ac:chgData name="James Clegg" userId="c6df1435-7a36-4b38-be4d-16e68e91152f" providerId="ADAL" clId="{C20B480C-340E-4ABA-89E2-49C5F57156B9}" dt="2020-11-03T09:03:03.435" v="43" actId="478"/>
          <ac:spMkLst>
            <pc:docMk/>
            <pc:sldMk cId="2992006293" sldId="312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C20B480C-340E-4ABA-89E2-49C5F57156B9}" dt="2020-11-03T09:02:59.657" v="42" actId="478"/>
        <pc:sldMkLst>
          <pc:docMk/>
          <pc:sldMk cId="4125038946" sldId="313"/>
        </pc:sldMkLst>
        <pc:spChg chg="del">
          <ac:chgData name="James Clegg" userId="c6df1435-7a36-4b38-be4d-16e68e91152f" providerId="ADAL" clId="{C20B480C-340E-4ABA-89E2-49C5F57156B9}" dt="2020-11-03T09:02:59.657" v="42" actId="478"/>
          <ac:spMkLst>
            <pc:docMk/>
            <pc:sldMk cId="4125038946" sldId="313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C20B480C-340E-4ABA-89E2-49C5F57156B9}" dt="2020-11-03T09:03:15.388" v="47" actId="478"/>
        <pc:sldMkLst>
          <pc:docMk/>
          <pc:sldMk cId="2247803509" sldId="314"/>
        </pc:sldMkLst>
        <pc:spChg chg="del">
          <ac:chgData name="James Clegg" userId="c6df1435-7a36-4b38-be4d-16e68e91152f" providerId="ADAL" clId="{C20B480C-340E-4ABA-89E2-49C5F57156B9}" dt="2020-11-03T09:03:15.388" v="47" actId="478"/>
          <ac:spMkLst>
            <pc:docMk/>
            <pc:sldMk cId="2247803509" sldId="314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C20B480C-340E-4ABA-89E2-49C5F57156B9}" dt="2020-11-03T09:03:18.920" v="48" actId="478"/>
        <pc:sldMkLst>
          <pc:docMk/>
          <pc:sldMk cId="2529563400" sldId="315"/>
        </pc:sldMkLst>
        <pc:spChg chg="del">
          <ac:chgData name="James Clegg" userId="c6df1435-7a36-4b38-be4d-16e68e91152f" providerId="ADAL" clId="{C20B480C-340E-4ABA-89E2-49C5F57156B9}" dt="2020-11-03T09:03:18.920" v="48" actId="478"/>
          <ac:spMkLst>
            <pc:docMk/>
            <pc:sldMk cId="2529563400" sldId="315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C20B480C-340E-4ABA-89E2-49C5F57156B9}" dt="2020-11-03T09:03:26.420" v="49" actId="478"/>
        <pc:sldMkLst>
          <pc:docMk/>
          <pc:sldMk cId="4230010101" sldId="316"/>
        </pc:sldMkLst>
        <pc:spChg chg="del">
          <ac:chgData name="James Clegg" userId="c6df1435-7a36-4b38-be4d-16e68e91152f" providerId="ADAL" clId="{C20B480C-340E-4ABA-89E2-49C5F57156B9}" dt="2020-11-03T09:03:26.420" v="49" actId="478"/>
          <ac:spMkLst>
            <pc:docMk/>
            <pc:sldMk cId="4230010101" sldId="316"/>
            <ac:spMk id="2" creationId="{00000000-0000-0000-0000-000000000000}"/>
          </ac:spMkLst>
        </pc:spChg>
      </pc:sldChg>
      <pc:sldChg chg="delSp modSp">
        <pc:chgData name="James Clegg" userId="c6df1435-7a36-4b38-be4d-16e68e91152f" providerId="ADAL" clId="{C20B480C-340E-4ABA-89E2-49C5F57156B9}" dt="2020-11-03T09:02:50.398" v="39" actId="1035"/>
        <pc:sldMkLst>
          <pc:docMk/>
          <pc:sldMk cId="3871504573" sldId="317"/>
        </pc:sldMkLst>
        <pc:spChg chg="mod">
          <ac:chgData name="James Clegg" userId="c6df1435-7a36-4b38-be4d-16e68e91152f" providerId="ADAL" clId="{C20B480C-340E-4ABA-89E2-49C5F57156B9}" dt="2020-11-03T09:02:40.179" v="7" actId="6549"/>
          <ac:spMkLst>
            <pc:docMk/>
            <pc:sldMk cId="3871504573" sldId="317"/>
            <ac:spMk id="2" creationId="{00000000-0000-0000-0000-000000000000}"/>
          </ac:spMkLst>
        </pc:spChg>
        <pc:spChg chg="del">
          <ac:chgData name="James Clegg" userId="c6df1435-7a36-4b38-be4d-16e68e91152f" providerId="ADAL" clId="{C20B480C-340E-4ABA-89E2-49C5F57156B9}" dt="2020-11-03T09:02:20.497" v="1" actId="478"/>
          <ac:spMkLst>
            <pc:docMk/>
            <pc:sldMk cId="3871504573" sldId="317"/>
            <ac:spMk id="4" creationId="{00000000-0000-0000-0000-000000000000}"/>
          </ac:spMkLst>
        </pc:spChg>
        <pc:spChg chg="mod">
          <ac:chgData name="James Clegg" userId="c6df1435-7a36-4b38-be4d-16e68e91152f" providerId="ADAL" clId="{C20B480C-340E-4ABA-89E2-49C5F57156B9}" dt="2020-11-03T09:02:46.638" v="37" actId="1035"/>
          <ac:spMkLst>
            <pc:docMk/>
            <pc:sldMk cId="3871504573" sldId="317"/>
            <ac:spMk id="7" creationId="{00000000-0000-0000-0000-000000000000}"/>
          </ac:spMkLst>
        </pc:spChg>
        <pc:spChg chg="mod">
          <ac:chgData name="James Clegg" userId="c6df1435-7a36-4b38-be4d-16e68e91152f" providerId="ADAL" clId="{C20B480C-340E-4ABA-89E2-49C5F57156B9}" dt="2020-11-03T09:02:50.398" v="39" actId="1035"/>
          <ac:spMkLst>
            <pc:docMk/>
            <pc:sldMk cId="3871504573" sldId="317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14/12/2020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14/12/2020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3.emf"/><Relationship Id="rId5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836" y="2327564"/>
            <a:ext cx="479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Multiply and Divide by 100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892" y="1525705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586736" y="166839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485" y="766147"/>
            <a:ext cx="778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centimetres are equal to 7 metres?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512" y="2399991"/>
            <a:ext cx="778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key fact do we need to answer this question?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2506" y="2923211"/>
            <a:ext cx="22013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m = 100 cm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009" y="3964441"/>
            <a:ext cx="10905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100 cm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3545" y="3964441"/>
            <a:ext cx="10905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100 cm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4081" y="3964441"/>
            <a:ext cx="10905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100 cm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4617" y="3964441"/>
            <a:ext cx="10905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100 cm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5153" y="3964441"/>
            <a:ext cx="10905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100 cm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65689" y="3964441"/>
            <a:ext cx="10905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100 cm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6225" y="3964441"/>
            <a:ext cx="10905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100 cm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3649" y="4936352"/>
            <a:ext cx="177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=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6069" y="4936352"/>
            <a:ext cx="177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cm</a:t>
            </a:r>
            <a:endParaRPr lang="en-GB" sz="2800" dirty="0">
              <a:solidFill>
                <a:srgbClr val="0070C0"/>
              </a:solidFill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3" grpId="0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819" y="2350570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507663" y="24932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24233" y="566647"/>
            <a:ext cx="477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100            10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500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635" y="1990690"/>
            <a:ext cx="477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  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48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3635" y="3397884"/>
            <a:ext cx="545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1)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29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10            50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8909" y="1041328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5,000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92860" y="549357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3" name="Oval 2"/>
          <p:cNvSpPr/>
          <p:nvPr/>
        </p:nvSpPr>
        <p:spPr>
          <a:xfrm>
            <a:off x="2146680" y="463517"/>
            <a:ext cx="744159" cy="7453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036791" y="1055011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5,000</a:t>
            </a:r>
          </a:p>
        </p:txBody>
      </p:sp>
      <p:sp>
        <p:nvSpPr>
          <p:cNvPr id="19" name="Oval 18"/>
          <p:cNvSpPr/>
          <p:nvPr/>
        </p:nvSpPr>
        <p:spPr>
          <a:xfrm>
            <a:off x="2109830" y="1879621"/>
            <a:ext cx="744159" cy="7453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255725" y="1987799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21" name="Oval 20"/>
          <p:cNvSpPr/>
          <p:nvPr/>
        </p:nvSpPr>
        <p:spPr>
          <a:xfrm>
            <a:off x="3260218" y="3286815"/>
            <a:ext cx="744159" cy="7453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83635" y="4783461"/>
            <a:ext cx="545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2)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91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92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9500" y="4672392"/>
            <a:ext cx="744159" cy="7453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406113" y="3376267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05111" y="4783460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15297" y="3899487"/>
            <a:ext cx="1711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endParaRPr lang="en-GB" sz="2800" dirty="0">
              <a:solidFill>
                <a:srgbClr val="0070C0"/>
              </a:solidFill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5000" y="3921104"/>
            <a:ext cx="1711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endParaRPr lang="en-GB" sz="2800" dirty="0">
              <a:solidFill>
                <a:srgbClr val="0070C0"/>
              </a:solidFill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3" grpId="0"/>
      <p:bldP spid="27" grpId="0"/>
      <p:bldP spid="29" grpId="0"/>
      <p:bldP spid="32" grpId="0"/>
      <p:bldP spid="18" grpId="0"/>
      <p:bldP spid="19" grpId="0" animBg="1"/>
      <p:bldP spid="20" grpId="0"/>
      <p:bldP spid="21" grpId="0" animBg="1"/>
      <p:bldP spid="33" grpId="0"/>
      <p:bldP spid="34" grpId="0" animBg="1"/>
      <p:bldP spid="36" grpId="0"/>
      <p:bldP spid="37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9499" y="1481350"/>
            <a:ext cx="6492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Tommy has some 100s pieces in base 10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 has 23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number has he made?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1829" y="1605790"/>
            <a:ext cx="1253182" cy="9050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47" y="2058327"/>
            <a:ext cx="1304634" cy="13077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8097" y="3016558"/>
            <a:ext cx="87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2131" y="3008612"/>
            <a:ext cx="17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23 times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097" y="3806625"/>
            <a:ext cx="227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6807" y="3805313"/>
            <a:ext cx="227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2,300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5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823" y="234706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2772" y="248975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510" y="391075"/>
            <a:ext cx="738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Tommy changes the pieces that he has.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510" y="10675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 now has 47 pieces in total.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510" y="1732519"/>
            <a:ext cx="7097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21 of his pieces are 10s and the rest are 100s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511" y="2447082"/>
            <a:ext cx="4326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number has he made?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6045640">
            <a:off x="728710" y="3152802"/>
            <a:ext cx="2498576" cy="2448272"/>
            <a:chOff x="268171" y="249049"/>
            <a:chExt cx="2498576" cy="2448272"/>
          </a:xfrm>
        </p:grpSpPr>
        <p:sp>
          <p:nvSpPr>
            <p:cNvPr id="10" name="Oval 9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667510" y="4127654"/>
            <a:ext cx="10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68798" y="3290980"/>
            <a:ext cx="10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39906" y="4866856"/>
            <a:ext cx="10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2305" y="3286896"/>
            <a:ext cx="10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1535" y="4874910"/>
            <a:ext cx="10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95168" y="3107212"/>
            <a:ext cx="10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3105" y="3097540"/>
            <a:ext cx="2109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21 times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29568" y="4674615"/>
            <a:ext cx="10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7505" y="4664943"/>
            <a:ext cx="2109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26 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9183" y="3720470"/>
            <a:ext cx="172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1057" y="3712068"/>
            <a:ext cx="93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210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9568" y="5324011"/>
            <a:ext cx="277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30363" y="5325511"/>
            <a:ext cx="164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2,600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5765" y="5625864"/>
            <a:ext cx="265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2,600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5725" y="5625777"/>
            <a:ext cx="164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2,810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0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2493818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Dividing by 100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968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805650" y="689013"/>
          <a:ext cx="351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8" y="702076"/>
            <a:ext cx="714391" cy="696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1" y="702076"/>
            <a:ext cx="714391" cy="696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64" y="702076"/>
            <a:ext cx="714391" cy="696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77" y="702076"/>
            <a:ext cx="714391" cy="696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1" y="702076"/>
            <a:ext cx="714391" cy="696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4" y="1380027"/>
            <a:ext cx="714391" cy="696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07" y="1380027"/>
            <a:ext cx="714391" cy="696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20" y="1380027"/>
            <a:ext cx="714391" cy="696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33" y="1380027"/>
            <a:ext cx="714391" cy="696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47" y="1380027"/>
            <a:ext cx="714391" cy="696795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813738" y="2499621"/>
          <a:ext cx="351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6" y="2504191"/>
            <a:ext cx="714391" cy="696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39" y="2512684"/>
            <a:ext cx="714391" cy="696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52" y="2512684"/>
            <a:ext cx="714391" cy="696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5" y="2512684"/>
            <a:ext cx="714391" cy="696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79" y="2512684"/>
            <a:ext cx="714391" cy="696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2" y="3190635"/>
            <a:ext cx="714391" cy="696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95" y="3190635"/>
            <a:ext cx="714391" cy="696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8" y="3190635"/>
            <a:ext cx="714391" cy="696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21" y="3190635"/>
            <a:ext cx="714391" cy="696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35" y="3190635"/>
            <a:ext cx="714391" cy="696795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822328" y="4241667"/>
          <a:ext cx="351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6" y="4254730"/>
            <a:ext cx="714391" cy="6967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29" y="4254730"/>
            <a:ext cx="714391" cy="696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4254730"/>
            <a:ext cx="714391" cy="6967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55" y="4254730"/>
            <a:ext cx="714391" cy="6967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69" y="4254730"/>
            <a:ext cx="714391" cy="6967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" y="4932681"/>
            <a:ext cx="714391" cy="6967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85" y="4932681"/>
            <a:ext cx="714391" cy="6967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98" y="4932681"/>
            <a:ext cx="714391" cy="6967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11" y="4932681"/>
            <a:ext cx="714391" cy="6967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25" y="4932681"/>
            <a:ext cx="714391" cy="6967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033294" y="788863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7860" y="1242950"/>
            <a:ext cx="371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33294" y="2119727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700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7860" y="2573814"/>
            <a:ext cx="371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700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7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9585" y="3481988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01479" y="3984217"/>
            <a:ext cx="387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09585" y="4812852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01479" y="5315081"/>
            <a:ext cx="387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30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57708" y="755182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32962" y="2110625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99986" y="3482125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01342" y="4802504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5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3691" y="3222678"/>
            <a:ext cx="521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2,100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thousands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hundred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139" y="3767977"/>
            <a:ext cx="427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thousand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10 hundreds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863" y="4936595"/>
            <a:ext cx="579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21 hundreds altogether.</a:t>
            </a:r>
            <a:endParaRPr lang="en-GB" sz="280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6022" y="5467995"/>
                <a:ext cx="5627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2,100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21 groups of 100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22" y="5467995"/>
                <a:ext cx="5627588" cy="523220"/>
              </a:xfrm>
              <a:prstGeom prst="rect">
                <a:avLst/>
              </a:prstGeom>
              <a:blipFill>
                <a:blip r:embed="rId5"/>
                <a:stretch>
                  <a:fillRect l="-227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40035" y="532757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2,100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167" y="521096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6208922" y="1374798"/>
            <a:ext cx="1638300" cy="17145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73692" y="4291197"/>
            <a:ext cx="482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thousands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20 hundreds</a:t>
            </a:r>
            <a:endParaRPr lang="en-GB" sz="2800" dirty="0">
              <a:cs typeface="Calibri" panose="020F050202020403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91" t="11067" r="13628" b="10277"/>
          <a:stretch/>
        </p:blipFill>
        <p:spPr>
          <a:xfrm>
            <a:off x="981943" y="1055977"/>
            <a:ext cx="2070516" cy="203332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008779" y="1078574"/>
            <a:ext cx="1638300" cy="17145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058276" y="1120870"/>
            <a:ext cx="1638300" cy="17145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107773" y="1167983"/>
            <a:ext cx="1638300" cy="17145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157270" y="1215096"/>
            <a:ext cx="1638300" cy="17145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208200" y="1258330"/>
            <a:ext cx="1638300" cy="17145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266705" y="1306327"/>
            <a:ext cx="1638300" cy="17145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323480" y="1351334"/>
            <a:ext cx="1638300" cy="17145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373610" y="1401922"/>
            <a:ext cx="1638300" cy="1714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431248" y="1447650"/>
            <a:ext cx="1638300" cy="17145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490080" y="1496976"/>
            <a:ext cx="1638300" cy="1714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91" t="11067" r="13628" b="10277"/>
          <a:stretch/>
        </p:blipFill>
        <p:spPr>
          <a:xfrm>
            <a:off x="3568893" y="1038427"/>
            <a:ext cx="2070516" cy="20333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41100" y="1067697"/>
            <a:ext cx="2119601" cy="2132902"/>
            <a:chOff x="-4412184" y="1038427"/>
            <a:chExt cx="2119601" cy="2132902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412184" y="1038427"/>
              <a:ext cx="1638300" cy="171450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362687" y="1080723"/>
              <a:ext cx="1638300" cy="171450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313190" y="1127836"/>
              <a:ext cx="1638300" cy="171450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263693" y="1174949"/>
              <a:ext cx="1638300" cy="171450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212763" y="1218183"/>
              <a:ext cx="1638300" cy="171450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154258" y="1266180"/>
              <a:ext cx="1638300" cy="171450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097483" y="1311187"/>
              <a:ext cx="1638300" cy="171450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047353" y="1361775"/>
              <a:ext cx="1638300" cy="171450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3989715" y="1407503"/>
              <a:ext cx="1638300" cy="1714500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3930883" y="1456829"/>
              <a:ext cx="1638300" cy="17145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36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25" grpId="0"/>
      <p:bldP spid="27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554" y="556639"/>
            <a:ext cx="741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has three hundred 1p coins.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86" y="3349697"/>
            <a:ext cx="936983" cy="8255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554" y="1128783"/>
            <a:ext cx="741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£1 coins is this equal to?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6302" y="2055607"/>
            <a:ext cx="162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300p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4623" y="2958214"/>
            <a:ext cx="111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6" y="3939334"/>
            <a:ext cx="936983" cy="8255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9799" y="3514730"/>
            <a:ext cx="111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23" y="3372241"/>
            <a:ext cx="936983" cy="8255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72122" y="2925273"/>
            <a:ext cx="111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09610" y="1128783"/>
            <a:ext cx="72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4492" y="5003969"/>
            <a:ext cx="232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027" y="245577"/>
            <a:ext cx="957069" cy="13628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CEAD82-9976-403D-BDEF-60CFBBC73B2D}"/>
              </a:ext>
            </a:extLst>
          </p:cNvPr>
          <p:cNvSpPr/>
          <p:nvPr/>
        </p:nvSpPr>
        <p:spPr>
          <a:xfrm>
            <a:off x="3306708" y="1596458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53C1F3-CFB6-4BDE-B93F-116079494DB9}"/>
              </a:ext>
            </a:extLst>
          </p:cNvPr>
          <p:cNvSpPr/>
          <p:nvPr/>
        </p:nvSpPr>
        <p:spPr>
          <a:xfrm>
            <a:off x="1259022" y="2862551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65D3A5-AC0C-4231-A325-F3C6F8673A6A}"/>
              </a:ext>
            </a:extLst>
          </p:cNvPr>
          <p:cNvSpPr/>
          <p:nvPr/>
        </p:nvSpPr>
        <p:spPr>
          <a:xfrm>
            <a:off x="3306708" y="3448493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1B45D4-4EE6-40F1-99F1-BA29067CB96B}"/>
              </a:ext>
            </a:extLst>
          </p:cNvPr>
          <p:cNvSpPr/>
          <p:nvPr/>
        </p:nvSpPr>
        <p:spPr>
          <a:xfrm>
            <a:off x="5382502" y="2862551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20C13-1E9B-4F5F-90F0-3D7D54914831}"/>
              </a:ext>
            </a:extLst>
          </p:cNvPr>
          <p:cNvCxnSpPr>
            <a:endCxn id="27" idx="7"/>
          </p:cNvCxnSpPr>
          <p:nvPr/>
        </p:nvCxnSpPr>
        <p:spPr>
          <a:xfrm flipH="1">
            <a:off x="2499745" y="2578827"/>
            <a:ext cx="860258" cy="496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DF5C32-B149-4C1E-A79A-8077D8D0DE6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724749" y="2611768"/>
            <a:ext cx="870627" cy="463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50BE41-06C1-4C58-8E44-76E5C15AE3C4}"/>
              </a:ext>
            </a:extLst>
          </p:cNvPr>
          <p:cNvCxnSpPr>
            <a:cxnSpLocks/>
            <a:stCxn id="4" idx="4"/>
            <a:endCxn id="28" idx="0"/>
          </p:cNvCxnSpPr>
          <p:nvPr/>
        </p:nvCxnSpPr>
        <p:spPr>
          <a:xfrm>
            <a:off x="4033507" y="3050055"/>
            <a:ext cx="0" cy="3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93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4" grpId="0"/>
      <p:bldP spid="25" grpId="0"/>
      <p:bldP spid="26" grpId="0"/>
      <p:bldP spid="4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1" name="Curved Up Arrow 10"/>
          <p:cNvSpPr/>
          <p:nvPr/>
        </p:nvSpPr>
        <p:spPr>
          <a:xfrm rot="5400000" flipH="1">
            <a:off x="5008504" y="1962133"/>
            <a:ext cx="463064" cy="3701594"/>
          </a:xfrm>
          <a:prstGeom prst="leftBracket">
            <a:avLst>
              <a:gd name="adj" fmla="val 39968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400000" flipH="1">
            <a:off x="3191607" y="1989990"/>
            <a:ext cx="463063" cy="3645879"/>
          </a:xfrm>
          <a:prstGeom prst="leftBracket">
            <a:avLst>
              <a:gd name="adj" fmla="val 39367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8818" y="4116451"/>
            <a:ext cx="14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3129" y="4123420"/>
            <a:ext cx="150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5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1" name="Curved Up Arrow 10"/>
          <p:cNvSpPr/>
          <p:nvPr/>
        </p:nvSpPr>
        <p:spPr>
          <a:xfrm rot="5400000">
            <a:off x="5058716" y="1977200"/>
            <a:ext cx="482295" cy="3796208"/>
          </a:xfrm>
          <a:prstGeom prst="rightBracket">
            <a:avLst>
              <a:gd name="adj" fmla="val 393557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400000">
            <a:off x="3240920" y="2005767"/>
            <a:ext cx="482294" cy="3739073"/>
          </a:xfrm>
          <a:prstGeom prst="rightBracket">
            <a:avLst>
              <a:gd name="adj" fmla="val 387634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645" y="4116451"/>
            <a:ext cx="1482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hundredth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2058" y="4123420"/>
            <a:ext cx="1500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hundredth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645" y="5327627"/>
            <a:ext cx="628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find one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hundredth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we divide by 100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1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9573" y="2151278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rot="5400000" flipH="1" flipV="1">
            <a:off x="4873108" y="305906"/>
            <a:ext cx="400110" cy="3053858"/>
          </a:xfrm>
          <a:prstGeom prst="rightBracket">
            <a:avLst>
              <a:gd name="adj" fmla="val 38162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78048" y="1232672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48" y="1232672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93539" y="1242713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39" y="1242713"/>
                <a:ext cx="1190231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Up Arrow 16"/>
          <p:cNvSpPr/>
          <p:nvPr/>
        </p:nvSpPr>
        <p:spPr>
          <a:xfrm rot="5400000" flipH="1" flipV="1">
            <a:off x="3293620" y="310926"/>
            <a:ext cx="390068" cy="3053858"/>
          </a:xfrm>
          <a:prstGeom prst="rightBracket">
            <a:avLst>
              <a:gd name="adj" fmla="val 391452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rved Up Arrow 17"/>
          <p:cNvSpPr/>
          <p:nvPr/>
        </p:nvSpPr>
        <p:spPr>
          <a:xfrm rot="5400000">
            <a:off x="4912608" y="3095321"/>
            <a:ext cx="468924" cy="2883023"/>
          </a:xfrm>
          <a:prstGeom prst="rightBracket">
            <a:avLst>
              <a:gd name="adj" fmla="val 307408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51955" y="4742990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55" y="4742990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36093" y="4742990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093" y="4742990"/>
                <a:ext cx="1190231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Up Arrow 20"/>
          <p:cNvSpPr/>
          <p:nvPr/>
        </p:nvSpPr>
        <p:spPr>
          <a:xfrm rot="5400000">
            <a:off x="3196747" y="3038801"/>
            <a:ext cx="468923" cy="2996060"/>
          </a:xfrm>
          <a:prstGeom prst="rightBracket">
            <a:avLst>
              <a:gd name="adj" fmla="val 319462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2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37" grpId="0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6868" y="754111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0" name="Curved Up Arrow 39"/>
          <p:cNvSpPr/>
          <p:nvPr/>
        </p:nvSpPr>
        <p:spPr>
          <a:xfrm rot="5400000">
            <a:off x="3296875" y="1562341"/>
            <a:ext cx="381717" cy="3106855"/>
          </a:xfrm>
          <a:prstGeom prst="rightBracket">
            <a:avLst>
              <a:gd name="adj" fmla="val 406958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92618" y="3306627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18" y="3306627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351850" y="14453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067180" y="144795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51850" y="204282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067180" y="2051824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50103" y="1430389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49798" y="4352587"/>
                <a:ext cx="2953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4,100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798" y="4352587"/>
                <a:ext cx="2953807" cy="523220"/>
              </a:xfrm>
              <a:prstGeom prst="rect">
                <a:avLst/>
              </a:prstGeom>
              <a:blipFill>
                <a:blip r:embed="rId6"/>
                <a:stretch>
                  <a:fillRect l="-4124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041163" y="4353435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4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6405" y="4353435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Curved Up Arrow 22"/>
          <p:cNvSpPr/>
          <p:nvPr/>
        </p:nvSpPr>
        <p:spPr>
          <a:xfrm rot="5400000">
            <a:off x="4808292" y="1562342"/>
            <a:ext cx="381718" cy="3106855"/>
          </a:xfrm>
          <a:prstGeom prst="rightBracket">
            <a:avLst>
              <a:gd name="adj" fmla="val 406957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04036" y="3314564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36" y="3314564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66042" y="4966579"/>
            <a:ext cx="60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41 is one hundredth the size of 4,100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6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33142 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4114 -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4375 -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3941 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34375 0.00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6868" y="754111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0" name="Curved Up Arrow 39"/>
          <p:cNvSpPr/>
          <p:nvPr/>
        </p:nvSpPr>
        <p:spPr>
          <a:xfrm rot="5400000">
            <a:off x="3333354" y="1546507"/>
            <a:ext cx="400111" cy="3149591"/>
          </a:xfrm>
          <a:prstGeom prst="rightBracket">
            <a:avLst>
              <a:gd name="adj" fmla="val 393590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38294" y="3306627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94" y="3306627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351850" y="14453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067180" y="144795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51850" y="204282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50103" y="1430389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blipFill>
                <a:blip r:embed="rId6"/>
                <a:stretch>
                  <a:fillRect l="-4339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Up Arrow 22"/>
          <p:cNvSpPr/>
          <p:nvPr/>
        </p:nvSpPr>
        <p:spPr>
          <a:xfrm rot="5400000">
            <a:off x="4844770" y="1550169"/>
            <a:ext cx="400112" cy="3149591"/>
          </a:xfrm>
          <a:prstGeom prst="rightBracket">
            <a:avLst>
              <a:gd name="adj" fmla="val 393589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9711" y="3314564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711" y="3314564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86383" y="5047179"/>
            <a:ext cx="60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32 is one hundredth the size of 3,200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9725" y="14453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___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blipFill>
                <a:blip r:embed="rId8"/>
                <a:stretch>
                  <a:fillRect l="-3955" t="-1529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178703" y="398971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3798" y="449743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8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33142 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33142 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4114 -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4375 -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3941 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4" grpId="0"/>
      <p:bldP spid="28" grpId="0"/>
      <p:bldP spid="21" grpId="0" animBg="1"/>
      <p:bldP spid="21" grpId="1" animBg="1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6868" y="754111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4466556" y="146137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81886" y="144795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66556" y="205886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064809" y="14464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blipFill>
                <a:blip r:embed="rId5"/>
                <a:stretch>
                  <a:fillRect l="-4339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86383" y="5047179"/>
            <a:ext cx="60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32 is one hundredth the size of 3,200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54431" y="1429289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___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blipFill>
                <a:blip r:embed="rId6"/>
                <a:stretch>
                  <a:fillRect l="-3955" t="-1529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178703" y="398971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0023" y="5523260"/>
            <a:ext cx="675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3,200 is one hundred times the size of 32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3798" y="449743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Curved Up Arrow 31"/>
          <p:cNvSpPr/>
          <p:nvPr/>
        </p:nvSpPr>
        <p:spPr>
          <a:xfrm rot="16200000" flipH="1">
            <a:off x="3347226" y="1513285"/>
            <a:ext cx="450765" cy="3135921"/>
          </a:xfrm>
          <a:prstGeom prst="rightBracket">
            <a:avLst>
              <a:gd name="adj" fmla="val 347844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77493" y="3306627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93" y="3306627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rved Up Arrow 33"/>
          <p:cNvSpPr/>
          <p:nvPr/>
        </p:nvSpPr>
        <p:spPr>
          <a:xfrm rot="16200000" flipH="1">
            <a:off x="4858643" y="1513284"/>
            <a:ext cx="450765" cy="3135921"/>
          </a:xfrm>
          <a:prstGeom prst="rightBracket">
            <a:avLst>
              <a:gd name="adj" fmla="val 347844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88910" y="3314564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10" y="3314564"/>
                <a:ext cx="1190231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98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514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3559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4514 -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34062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33681 -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357165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87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cm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m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smtClean="0">
                            <a:cs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37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  <a:p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3571650" cy="5693866"/>
              </a:xfrm>
              <a:prstGeom prst="rect">
                <a:avLst/>
              </a:prstGeom>
              <a:blipFill>
                <a:blip r:embed="rId4"/>
                <a:stretch>
                  <a:fillRect l="-3584" t="-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3784" y="1662975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2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357165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87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cm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m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smtClean="0">
                            <a:cs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37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  <a:p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3571650" cy="5693866"/>
              </a:xfrm>
              <a:prstGeom prst="rect">
                <a:avLst/>
              </a:prstGeom>
              <a:blipFill>
                <a:blip r:embed="rId5"/>
                <a:stretch>
                  <a:fillRect l="-3584" t="-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3784" y="1662975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22223" y="334776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784" y="1616110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8282" y="2912457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2467" y="4188772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5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5218" y="1866742"/>
            <a:ext cx="205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hundred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0796" y="2898267"/>
            <a:ext cx="285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0268" y="1874608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1642" y="2881392"/>
            <a:ext cx="25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hundreds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6361" y="3741376"/>
            <a:ext cx="171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7637" y="3741376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8" y="393312"/>
            <a:ext cx="1304634" cy="1307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85" y="393312"/>
            <a:ext cx="1304634" cy="13077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52" y="393312"/>
            <a:ext cx="1304634" cy="13077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19" y="393312"/>
            <a:ext cx="1304634" cy="1307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86" y="393312"/>
            <a:ext cx="1304634" cy="1307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20132" y="4661398"/>
            <a:ext cx="171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1513" y="4661398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3449904" y="2960062"/>
            <a:ext cx="157101" cy="759948"/>
          </a:xfrm>
          <a:prstGeom prst="leftBrace">
            <a:avLst>
              <a:gd name="adj1" fmla="val 8333"/>
              <a:gd name="adj2" fmla="val 491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/>
          <p:cNvSpPr txBox="1"/>
          <p:nvPr/>
        </p:nvSpPr>
        <p:spPr>
          <a:xfrm>
            <a:off x="3250080" y="3374894"/>
            <a:ext cx="6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55609" y="2138830"/>
            <a:ext cx="260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389966" y="3837147"/>
            <a:ext cx="248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292404" y="3837147"/>
            <a:ext cx="100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5,400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01041" y="2228529"/>
            <a:ext cx="276225" cy="3524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649548" y="2228529"/>
            <a:ext cx="276225" cy="3524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055609" y="2859862"/>
            <a:ext cx="260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5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 animBg="1"/>
      <p:bldP spid="105" grpId="0"/>
      <p:bldP spid="117" grpId="0"/>
      <p:bldP spid="119" grpId="0"/>
      <p:bldP spid="3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4941" y="546891"/>
            <a:ext cx="350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1,300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2886" y="589079"/>
            <a:ext cx="748146" cy="429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50643" y="1381804"/>
            <a:ext cx="735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number, when it is made 100 times greater, is equal to 1,300?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19087"/>
              </p:ext>
            </p:extLst>
          </p:nvPr>
        </p:nvGraphicFramePr>
        <p:xfrm>
          <a:off x="2606261" y="2516218"/>
          <a:ext cx="3634656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66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8325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9195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  <a:p>
                      <a:pPr algn="ctr"/>
                      <a:endParaRPr lang="en-GB" sz="3000" dirty="0">
                        <a:latin typeface="+mn-lt"/>
                      </a:endParaRPr>
                    </a:p>
                    <a:p>
                      <a:pPr algn="ctr"/>
                      <a:endParaRPr lang="en-GB" sz="3000" dirty="0">
                        <a:latin typeface="+mn-lt"/>
                      </a:endParaRPr>
                    </a:p>
                    <a:p>
                      <a:pPr algn="ctr"/>
                      <a:endParaRPr lang="en-GB" sz="3000" dirty="0">
                        <a:latin typeface="+mn-lt"/>
                      </a:endParaRPr>
                    </a:p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071883" y="55453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3" name="Oval 12"/>
          <p:cNvSpPr/>
          <p:nvPr/>
        </p:nvSpPr>
        <p:spPr>
          <a:xfrm>
            <a:off x="2869290" y="3013947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645318" y="3013947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645318" y="3511676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647635" y="4033190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0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099 -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0903 -0.00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11007 -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9114 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9 -0.0007 L 0.21042 0.00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03 -0.00092 L 0.2099 -0.0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0023 L 0.20886 1.4814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4 0.00046 L 0.20104 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47066" y="1399390"/>
            <a:ext cx="477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           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44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750" y="1446255"/>
            <a:ext cx="901700" cy="429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47066" y="2519530"/>
            <a:ext cx="477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 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    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5,100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56216" y="2581819"/>
            <a:ext cx="748146" cy="429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47066" y="3639670"/>
            <a:ext cx="477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6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100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3,600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1610" y="3594407"/>
            <a:ext cx="191661" cy="1873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47066" y="4759810"/>
            <a:ext cx="477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4)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13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=             -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04362" y="4806675"/>
            <a:ext cx="845851" cy="429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376898" y="139939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4,400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82301" y="25349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51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01811" y="3526497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04721" y="4744386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1,500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0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|9.1|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1|1.1|1.2|1.1|1.3|1|1.1|1|1|15.2|14.7|7.7|2|7.4|7.5|2.4|6|11.3|2.6|13.6|5.4|10.5|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3|23.5|4.8|1.1|1|1.3|0.9|1.2|1.1|1|1.2|1.1|3.2|8.3|2|9|4.5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7|4.6|13.9|4|3.5|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.6|5.7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|5.6|4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|10|5.1|5.3|1.7|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5.3|0.8|4.6|8.2|1.5|7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.4|2.8|4.4|5|2.4|5.8|2.7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4.8|2.6|7.1|0.9|8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1.5|1.1|8.8|1.5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0.2|7.7|1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2.7|8|8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3.5|3.9|2.8|24.6|4.5|21|11.1|8.5|2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.1|4.9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1|5.8|2.7|13.9|4.2|11.3|1.1|6.6|1.7|5.3|1.6|4.6|2.1|2.2|2.9|8.2|3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440573D16E74B80DDA3A42A6E8177" ma:contentTypeVersion="9" ma:contentTypeDescription="Create a new document." ma:contentTypeScope="" ma:versionID="70afc93bc173ad4e1f8998b358dfea9b">
  <xsd:schema xmlns:xsd="http://www.w3.org/2001/XMLSchema" xmlns:xs="http://www.w3.org/2001/XMLSchema" xmlns:p="http://schemas.microsoft.com/office/2006/metadata/properties" xmlns:ns3="b17b35d7-df2e-403e-90a5-ee016431f3b0" targetNamespace="http://schemas.microsoft.com/office/2006/metadata/properties" ma:root="true" ma:fieldsID="7158c2b3835f85e719a74b9793bdced1" ns3:_="">
    <xsd:import namespace="b17b35d7-df2e-403e-90a5-ee016431f3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b35d7-df2e-403e-90a5-ee016431f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b17b35d7-df2e-403e-90a5-ee016431f3b0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FDF865-F5E7-4636-8D2E-34B8A7812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b35d7-df2e-403e-90a5-ee016431f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8907</TotalTime>
  <Words>561</Words>
  <Application>Microsoft Office PowerPoint</Application>
  <PresentationFormat>On-screen Show (4:3)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Teacher</cp:lastModifiedBy>
  <cp:revision>264</cp:revision>
  <dcterms:created xsi:type="dcterms:W3CDTF">2019-07-05T11:02:13Z</dcterms:created>
  <dcterms:modified xsi:type="dcterms:W3CDTF">2020-12-14T14:52:06Z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0x010100EBC440573D16E74B80DDA3A42A6E8177</vt:lpwstr>
  </property>
</Properties>
</file>