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5"/>
  </p:notesMasterIdLst>
  <p:sldIdLst>
    <p:sldId id="296" r:id="rId11"/>
    <p:sldId id="297" r:id="rId12"/>
    <p:sldId id="307" r:id="rId13"/>
    <p:sldId id="298" r:id="rId14"/>
    <p:sldId id="299" r:id="rId15"/>
    <p:sldId id="300" r:id="rId16"/>
    <p:sldId id="312" r:id="rId17"/>
    <p:sldId id="304" r:id="rId18"/>
    <p:sldId id="313" r:id="rId19"/>
    <p:sldId id="308" r:id="rId20"/>
    <p:sldId id="301" r:id="rId21"/>
    <p:sldId id="309" r:id="rId22"/>
    <p:sldId id="310" r:id="rId23"/>
    <p:sldId id="311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327"/>
  </p:normalViewPr>
  <p:slideViewPr>
    <p:cSldViewPr snapToGrid="0" snapToObjects="1">
      <p:cViewPr varScale="1">
        <p:scale>
          <a:sx n="109" d="100"/>
          <a:sy n="109" d="100"/>
        </p:scale>
        <p:origin x="9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23482845-826B-4F6F-99E5-0A89A1A91579}"/>
    <pc:docChg chg="custSel modSld">
      <pc:chgData name="James Clegg" userId="c6df1435-7a36-4b38-be4d-16e68e91152f" providerId="ADAL" clId="{23482845-826B-4F6F-99E5-0A89A1A91579}" dt="2020-11-03T09:17:01.258" v="11"/>
      <pc:docMkLst>
        <pc:docMk/>
      </pc:docMkLst>
      <pc:sldChg chg="modTransition">
        <pc:chgData name="James Clegg" userId="c6df1435-7a36-4b38-be4d-16e68e91152f" providerId="ADAL" clId="{23482845-826B-4F6F-99E5-0A89A1A91579}" dt="2020-11-03T09:17:01.258" v="11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23482845-826B-4F6F-99E5-0A89A1A91579}" dt="2020-11-03T09:17:01.258" v="11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23482845-826B-4F6F-99E5-0A89A1A91579}" dt="2020-11-03T09:17:01.258" v="11"/>
        <pc:sldMkLst>
          <pc:docMk/>
          <pc:sldMk cId="4128357408" sldId="298"/>
        </pc:sldMkLst>
        <pc:picChg chg="del">
          <ac:chgData name="James Clegg" userId="c6df1435-7a36-4b38-be4d-16e68e91152f" providerId="ADAL" clId="{23482845-826B-4F6F-99E5-0A89A1A91579}" dt="2020-11-03T09:16:28.330" v="1" actId="478"/>
          <ac:picMkLst>
            <pc:docMk/>
            <pc:sldMk cId="4128357408" sldId="298"/>
            <ac:picMk id="10" creationId="{00000000-0000-0000-0000-000000000000}"/>
          </ac:picMkLst>
        </pc:picChg>
      </pc:sldChg>
      <pc:sldChg chg="modTransition">
        <pc:chgData name="James Clegg" userId="c6df1435-7a36-4b38-be4d-16e68e91152f" providerId="ADAL" clId="{23482845-826B-4F6F-99E5-0A89A1A91579}" dt="2020-11-03T09:17:01.258" v="11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23482845-826B-4F6F-99E5-0A89A1A91579}" dt="2020-11-03T09:17:01.258" v="11"/>
        <pc:sldMkLst>
          <pc:docMk/>
          <pc:sldMk cId="3939627984" sldId="300"/>
        </pc:sldMkLst>
        <pc:picChg chg="del">
          <ac:chgData name="James Clegg" userId="c6df1435-7a36-4b38-be4d-16e68e91152f" providerId="ADAL" clId="{23482845-826B-4F6F-99E5-0A89A1A91579}" dt="2020-11-03T09:16:31.454" v="2" actId="478"/>
          <ac:picMkLst>
            <pc:docMk/>
            <pc:sldMk cId="3939627984" sldId="300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3482845-826B-4F6F-99E5-0A89A1A91579}" dt="2020-11-03T09:17:01.258" v="11"/>
        <pc:sldMkLst>
          <pc:docMk/>
          <pc:sldMk cId="3782242679" sldId="301"/>
        </pc:sldMkLst>
        <pc:picChg chg="del">
          <ac:chgData name="James Clegg" userId="c6df1435-7a36-4b38-be4d-16e68e91152f" providerId="ADAL" clId="{23482845-826B-4F6F-99E5-0A89A1A91579}" dt="2020-11-03T09:16:45.891" v="7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3482845-826B-4F6F-99E5-0A89A1A91579}" dt="2020-11-03T09:17:01.258" v="11"/>
        <pc:sldMkLst>
          <pc:docMk/>
          <pc:sldMk cId="3195527484" sldId="304"/>
        </pc:sldMkLst>
        <pc:picChg chg="del">
          <ac:chgData name="James Clegg" userId="c6df1435-7a36-4b38-be4d-16e68e91152f" providerId="ADAL" clId="{23482845-826B-4F6F-99E5-0A89A1A91579}" dt="2020-11-03T09:16:37.190" v="4" actId="478"/>
          <ac:picMkLst>
            <pc:docMk/>
            <pc:sldMk cId="3195527484" sldId="304"/>
            <ac:picMk id="1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3482845-826B-4F6F-99E5-0A89A1A91579}" dt="2020-11-03T09:17:01.258" v="11"/>
        <pc:sldMkLst>
          <pc:docMk/>
          <pc:sldMk cId="1102328093" sldId="307"/>
        </pc:sldMkLst>
        <pc:picChg chg="del">
          <ac:chgData name="James Clegg" userId="c6df1435-7a36-4b38-be4d-16e68e91152f" providerId="ADAL" clId="{23482845-826B-4F6F-99E5-0A89A1A91579}" dt="2020-11-03T09:16:25.299" v="0" actId="478"/>
          <ac:picMkLst>
            <pc:docMk/>
            <pc:sldMk cId="1102328093" sldId="307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3482845-826B-4F6F-99E5-0A89A1A91579}" dt="2020-11-03T09:17:01.258" v="11"/>
        <pc:sldMkLst>
          <pc:docMk/>
          <pc:sldMk cId="1817777763" sldId="308"/>
        </pc:sldMkLst>
        <pc:picChg chg="del">
          <ac:chgData name="James Clegg" userId="c6df1435-7a36-4b38-be4d-16e68e91152f" providerId="ADAL" clId="{23482845-826B-4F6F-99E5-0A89A1A91579}" dt="2020-11-03T09:16:43.176" v="6" actId="478"/>
          <ac:picMkLst>
            <pc:docMk/>
            <pc:sldMk cId="1817777763" sldId="308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3482845-826B-4F6F-99E5-0A89A1A91579}" dt="2020-11-03T09:17:01.258" v="11"/>
        <pc:sldMkLst>
          <pc:docMk/>
          <pc:sldMk cId="3437537089" sldId="309"/>
        </pc:sldMkLst>
        <pc:picChg chg="del">
          <ac:chgData name="James Clegg" userId="c6df1435-7a36-4b38-be4d-16e68e91152f" providerId="ADAL" clId="{23482845-826B-4F6F-99E5-0A89A1A91579}" dt="2020-11-03T09:16:49.265" v="8" actId="478"/>
          <ac:picMkLst>
            <pc:docMk/>
            <pc:sldMk cId="3437537089" sldId="309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3482845-826B-4F6F-99E5-0A89A1A91579}" dt="2020-11-03T09:17:01.258" v="11"/>
        <pc:sldMkLst>
          <pc:docMk/>
          <pc:sldMk cId="340057889" sldId="310"/>
        </pc:sldMkLst>
        <pc:picChg chg="del">
          <ac:chgData name="James Clegg" userId="c6df1435-7a36-4b38-be4d-16e68e91152f" providerId="ADAL" clId="{23482845-826B-4F6F-99E5-0A89A1A91579}" dt="2020-11-03T09:16:52.114" v="9" actId="478"/>
          <ac:picMkLst>
            <pc:docMk/>
            <pc:sldMk cId="340057889" sldId="310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3482845-826B-4F6F-99E5-0A89A1A91579}" dt="2020-11-03T09:17:01.258" v="11"/>
        <pc:sldMkLst>
          <pc:docMk/>
          <pc:sldMk cId="3192978547" sldId="311"/>
        </pc:sldMkLst>
        <pc:picChg chg="del">
          <ac:chgData name="James Clegg" userId="c6df1435-7a36-4b38-be4d-16e68e91152f" providerId="ADAL" clId="{23482845-826B-4F6F-99E5-0A89A1A91579}" dt="2020-11-03T09:16:55.062" v="10" actId="478"/>
          <ac:picMkLst>
            <pc:docMk/>
            <pc:sldMk cId="3192978547" sldId="311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3482845-826B-4F6F-99E5-0A89A1A91579}" dt="2020-11-03T09:17:01.258" v="11"/>
        <pc:sldMkLst>
          <pc:docMk/>
          <pc:sldMk cId="2679696538" sldId="312"/>
        </pc:sldMkLst>
        <pc:picChg chg="del">
          <ac:chgData name="James Clegg" userId="c6df1435-7a36-4b38-be4d-16e68e91152f" providerId="ADAL" clId="{23482845-826B-4F6F-99E5-0A89A1A91579}" dt="2020-11-03T09:16:34.328" v="3" actId="478"/>
          <ac:picMkLst>
            <pc:docMk/>
            <pc:sldMk cId="2679696538" sldId="312"/>
            <ac:picMk id="1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23482845-826B-4F6F-99E5-0A89A1A91579}" dt="2020-11-03T09:17:01.258" v="11"/>
        <pc:sldMkLst>
          <pc:docMk/>
          <pc:sldMk cId="2221017537" sldId="313"/>
        </pc:sldMkLst>
        <pc:picChg chg="del">
          <ac:chgData name="James Clegg" userId="c6df1435-7a36-4b38-be4d-16e68e91152f" providerId="ADAL" clId="{23482845-826B-4F6F-99E5-0A89A1A91579}" dt="2020-11-03T09:16:40.455" v="5" actId="478"/>
          <ac:picMkLst>
            <pc:docMk/>
            <pc:sldMk cId="2221017537" sldId="313"/>
            <ac:picMk id="2" creationId="{00000000-0000-0000-0000-000000000000}"/>
          </ac:picMkLst>
        </pc:picChg>
      </pc:sldChg>
    </pc:docChg>
  </pc:docChgLst>
  <pc:docChgLst>
    <pc:chgData name="Simon Bond" userId="fe65fa93-3b14-47cf-ac5d-6bf9e5fd27d9" providerId="ADAL" clId="{C2128D3A-74D5-DC4B-A5E2-4B771CDAD585}"/>
    <pc:docChg chg="undo custSel addSld delSld modSld">
      <pc:chgData name="Simon Bond" userId="fe65fa93-3b14-47cf-ac5d-6bf9e5fd27d9" providerId="ADAL" clId="{C2128D3A-74D5-DC4B-A5E2-4B771CDAD585}" dt="2020-10-01T09:40:20.023" v="75" actId="20577"/>
      <pc:docMkLst>
        <pc:docMk/>
      </pc:docMkLst>
      <pc:sldChg chg="addSp delSp modSp mod">
        <pc:chgData name="Simon Bond" userId="fe65fa93-3b14-47cf-ac5d-6bf9e5fd27d9" providerId="ADAL" clId="{C2128D3A-74D5-DC4B-A5E2-4B771CDAD585}" dt="2020-10-01T09:40:20.023" v="75" actId="20577"/>
        <pc:sldMkLst>
          <pc:docMk/>
          <pc:sldMk cId="3463639803" sldId="296"/>
        </pc:sldMkLst>
        <pc:spChg chg="add del mod">
          <ac:chgData name="Simon Bond" userId="fe65fa93-3b14-47cf-ac5d-6bf9e5fd27d9" providerId="ADAL" clId="{C2128D3A-74D5-DC4B-A5E2-4B771CDAD585}" dt="2020-09-04T12:10:35.347" v="64" actId="21"/>
          <ac:spMkLst>
            <pc:docMk/>
            <pc:sldMk cId="3463639803" sldId="296"/>
            <ac:spMk id="3" creationId="{472522A4-2167-2F45-A7A8-E5F527B8E7F6}"/>
          </ac:spMkLst>
        </pc:spChg>
        <pc:spChg chg="add del mod">
          <ac:chgData name="Simon Bond" userId="fe65fa93-3b14-47cf-ac5d-6bf9e5fd27d9" providerId="ADAL" clId="{C2128D3A-74D5-DC4B-A5E2-4B771CDAD585}" dt="2020-10-01T09:40:20.023" v="75" actId="20577"/>
          <ac:spMkLst>
            <pc:docMk/>
            <pc:sldMk cId="3463639803" sldId="296"/>
            <ac:spMk id="4" creationId="{00000000-0000-0000-0000-000000000000}"/>
          </ac:spMkLst>
        </pc:spChg>
        <pc:picChg chg="add del mod">
          <ac:chgData name="Simon Bond" userId="fe65fa93-3b14-47cf-ac5d-6bf9e5fd27d9" providerId="ADAL" clId="{C2128D3A-74D5-DC4B-A5E2-4B771CDAD585}" dt="2020-09-04T12:10:32.983" v="62"/>
          <ac:picMkLst>
            <pc:docMk/>
            <pc:sldMk cId="3463639803" sldId="296"/>
            <ac:picMk id="5" creationId="{A8C5C9B7-3A2F-0343-B54F-0B8B4FBE2527}"/>
          </ac:picMkLst>
        </pc:picChg>
      </pc:sldChg>
      <pc:sldChg chg="add del">
        <pc:chgData name="Simon Bond" userId="fe65fa93-3b14-47cf-ac5d-6bf9e5fd27d9" providerId="ADAL" clId="{C2128D3A-74D5-DC4B-A5E2-4B771CDAD585}" dt="2020-09-04T12:07:34.604" v="58" actId="2696"/>
        <pc:sldMkLst>
          <pc:docMk/>
          <pc:sldMk cId="3782242679" sldId="301"/>
        </pc:sldMkLst>
      </pc:sldChg>
    </pc:docChg>
  </pc:docChgLst>
  <pc:docChgLst>
    <pc:chgData name="Simon Bond" userId="fe65fa93-3b14-47cf-ac5d-6bf9e5fd27d9" providerId="ADAL" clId="{1593C2BE-68E9-8B45-852A-887BBB506746}"/>
    <pc:docChg chg="modSld">
      <pc:chgData name="Simon Bond" userId="fe65fa93-3b14-47cf-ac5d-6bf9e5fd27d9" providerId="ADAL" clId="{1593C2BE-68E9-8B45-852A-887BBB506746}" dt="2020-11-02T10:41:57.479" v="49" actId="1037"/>
      <pc:docMkLst>
        <pc:docMk/>
      </pc:docMkLst>
      <pc:sldChg chg="modSp">
        <pc:chgData name="Simon Bond" userId="fe65fa93-3b14-47cf-ac5d-6bf9e5fd27d9" providerId="ADAL" clId="{1593C2BE-68E9-8B45-852A-887BBB506746}" dt="2020-11-02T10:41:09.270" v="2"/>
        <pc:sldMkLst>
          <pc:docMk/>
          <pc:sldMk cId="4128357408" sldId="298"/>
        </pc:sldMkLst>
        <pc:spChg chg="mod">
          <ac:chgData name="Simon Bond" userId="fe65fa93-3b14-47cf-ac5d-6bf9e5fd27d9" providerId="ADAL" clId="{1593C2BE-68E9-8B45-852A-887BBB506746}" dt="2020-11-02T10:41:09.270" v="2"/>
          <ac:spMkLst>
            <pc:docMk/>
            <pc:sldMk cId="4128357408" sldId="298"/>
            <ac:spMk id="2" creationId="{00000000-0000-0000-0000-000000000000}"/>
          </ac:spMkLst>
        </pc:spChg>
      </pc:sldChg>
      <pc:sldChg chg="modSp mod">
        <pc:chgData name="Simon Bond" userId="fe65fa93-3b14-47cf-ac5d-6bf9e5fd27d9" providerId="ADAL" clId="{1593C2BE-68E9-8B45-852A-887BBB506746}" dt="2020-11-02T10:41:57.479" v="49" actId="1037"/>
        <pc:sldMkLst>
          <pc:docMk/>
          <pc:sldMk cId="3939627984" sldId="300"/>
        </pc:sldMkLst>
        <pc:spChg chg="mod">
          <ac:chgData name="Simon Bond" userId="fe65fa93-3b14-47cf-ac5d-6bf9e5fd27d9" providerId="ADAL" clId="{1593C2BE-68E9-8B45-852A-887BBB506746}" dt="2020-11-02T10:41:53.564" v="48" actId="1038"/>
          <ac:spMkLst>
            <pc:docMk/>
            <pc:sldMk cId="3939627984" sldId="300"/>
            <ac:spMk id="9" creationId="{00000000-0000-0000-0000-000000000000}"/>
          </ac:spMkLst>
        </pc:spChg>
        <pc:spChg chg="mod">
          <ac:chgData name="Simon Bond" userId="fe65fa93-3b14-47cf-ac5d-6bf9e5fd27d9" providerId="ADAL" clId="{1593C2BE-68E9-8B45-852A-887BBB506746}" dt="2020-11-02T10:41:57.479" v="49" actId="1037"/>
          <ac:spMkLst>
            <pc:docMk/>
            <pc:sldMk cId="3939627984" sldId="300"/>
            <ac:spMk id="11" creationId="{00000000-0000-0000-0000-000000000000}"/>
          </ac:spMkLst>
        </pc:spChg>
        <pc:spChg chg="mod">
          <ac:chgData name="Simon Bond" userId="fe65fa93-3b14-47cf-ac5d-6bf9e5fd27d9" providerId="ADAL" clId="{1593C2BE-68E9-8B45-852A-887BBB506746}" dt="2020-11-02T10:41:40.749" v="40" actId="1038"/>
          <ac:spMkLst>
            <pc:docMk/>
            <pc:sldMk cId="3939627984" sldId="300"/>
            <ac:spMk id="12" creationId="{00000000-0000-0000-0000-000000000000}"/>
          </ac:spMkLst>
        </pc:spChg>
        <pc:spChg chg="mod">
          <ac:chgData name="Simon Bond" userId="fe65fa93-3b14-47cf-ac5d-6bf9e5fd27d9" providerId="ADAL" clId="{1593C2BE-68E9-8B45-852A-887BBB506746}" dt="2020-11-02T10:41:34.698" v="37" actId="1037"/>
          <ac:spMkLst>
            <pc:docMk/>
            <pc:sldMk cId="3939627984" sldId="300"/>
            <ac:spMk id="13" creationId="{00000000-0000-0000-0000-000000000000}"/>
          </ac:spMkLst>
        </pc:spChg>
      </pc:sldChg>
      <pc:sldChg chg="modSp mod">
        <pc:chgData name="Simon Bond" userId="fe65fa93-3b14-47cf-ac5d-6bf9e5fd27d9" providerId="ADAL" clId="{1593C2BE-68E9-8B45-852A-887BBB506746}" dt="2020-11-02T10:41:03.841" v="1"/>
        <pc:sldMkLst>
          <pc:docMk/>
          <pc:sldMk cId="1102328093" sldId="307"/>
        </pc:sldMkLst>
        <pc:spChg chg="mod">
          <ac:chgData name="Simon Bond" userId="fe65fa93-3b14-47cf-ac5d-6bf9e5fd27d9" providerId="ADAL" clId="{1593C2BE-68E9-8B45-852A-887BBB506746}" dt="2020-11-02T10:41:03.841" v="1"/>
          <ac:spMkLst>
            <pc:docMk/>
            <pc:sldMk cId="1102328093" sldId="307"/>
            <ac:spMk id="2" creationId="{00000000-0000-0000-0000-000000000000}"/>
          </ac:spMkLst>
        </pc:spChg>
      </pc:sldChg>
    </pc:docChg>
  </pc:docChgLst>
  <pc:docChgLst>
    <pc:chgData name="James Clegg" userId="c6df1435-7a36-4b38-be4d-16e68e91152f" providerId="ADAL" clId="{1638BDC8-A77B-4D72-96AF-F4771F790E62}"/>
    <pc:docChg chg="custSel modSld">
      <pc:chgData name="James Clegg" userId="c6df1435-7a36-4b38-be4d-16e68e91152f" providerId="ADAL" clId="{1638BDC8-A77B-4D72-96AF-F4771F790E62}" dt="2020-11-03T09:01:51.425" v="10" actId="20577"/>
      <pc:docMkLst>
        <pc:docMk/>
      </pc:docMkLst>
      <pc:sldChg chg="delSp">
        <pc:chgData name="James Clegg" userId="c6df1435-7a36-4b38-be4d-16e68e91152f" providerId="ADAL" clId="{1638BDC8-A77B-4D72-96AF-F4771F790E62}" dt="2020-11-03T09:01:19.279" v="1" actId="478"/>
        <pc:sldMkLst>
          <pc:docMk/>
          <pc:sldMk cId="4128357408" sldId="298"/>
        </pc:sldMkLst>
        <pc:spChg chg="del">
          <ac:chgData name="James Clegg" userId="c6df1435-7a36-4b38-be4d-16e68e91152f" providerId="ADAL" clId="{1638BDC8-A77B-4D72-96AF-F4771F790E62}" dt="2020-11-03T09:01:19.279" v="1" actId="478"/>
          <ac:spMkLst>
            <pc:docMk/>
            <pc:sldMk cId="4128357408" sldId="298"/>
            <ac:spMk id="4" creationId="{00000000-0000-0000-0000-000000000000}"/>
          </ac:spMkLst>
        </pc:spChg>
      </pc:sldChg>
      <pc:sldChg chg="delSp">
        <pc:chgData name="James Clegg" userId="c6df1435-7a36-4b38-be4d-16e68e91152f" providerId="ADAL" clId="{1638BDC8-A77B-4D72-96AF-F4771F790E62}" dt="2020-11-03T09:01:22.061" v="2" actId="478"/>
        <pc:sldMkLst>
          <pc:docMk/>
          <pc:sldMk cId="3939627984" sldId="300"/>
        </pc:sldMkLst>
        <pc:spChg chg="del">
          <ac:chgData name="James Clegg" userId="c6df1435-7a36-4b38-be4d-16e68e91152f" providerId="ADAL" clId="{1638BDC8-A77B-4D72-96AF-F4771F790E62}" dt="2020-11-03T09:01:22.061" v="2" actId="478"/>
          <ac:spMkLst>
            <pc:docMk/>
            <pc:sldMk cId="3939627984" sldId="300"/>
            <ac:spMk id="3" creationId="{00000000-0000-0000-0000-000000000000}"/>
          </ac:spMkLst>
        </pc:spChg>
      </pc:sldChg>
      <pc:sldChg chg="modSp">
        <pc:chgData name="James Clegg" userId="c6df1435-7a36-4b38-be4d-16e68e91152f" providerId="ADAL" clId="{1638BDC8-A77B-4D72-96AF-F4771F790E62}" dt="2020-11-03T09:01:39.956" v="6" actId="20577"/>
        <pc:sldMkLst>
          <pc:docMk/>
          <pc:sldMk cId="3782242679" sldId="301"/>
        </pc:sldMkLst>
        <pc:spChg chg="mod">
          <ac:chgData name="James Clegg" userId="c6df1435-7a36-4b38-be4d-16e68e91152f" providerId="ADAL" clId="{1638BDC8-A77B-4D72-96AF-F4771F790E62}" dt="2020-11-03T09:01:39.956" v="6" actId="20577"/>
          <ac:spMkLst>
            <pc:docMk/>
            <pc:sldMk cId="3782242679" sldId="301"/>
            <ac:spMk id="3" creationId="{00000000-0000-0000-0000-000000000000}"/>
          </ac:spMkLst>
        </pc:spChg>
      </pc:sldChg>
      <pc:sldChg chg="delSp">
        <pc:chgData name="James Clegg" userId="c6df1435-7a36-4b38-be4d-16e68e91152f" providerId="ADAL" clId="{1638BDC8-A77B-4D72-96AF-F4771F790E62}" dt="2020-11-03T09:01:27.826" v="3" actId="478"/>
        <pc:sldMkLst>
          <pc:docMk/>
          <pc:sldMk cId="3195527484" sldId="304"/>
        </pc:sldMkLst>
        <pc:spChg chg="del">
          <ac:chgData name="James Clegg" userId="c6df1435-7a36-4b38-be4d-16e68e91152f" providerId="ADAL" clId="{1638BDC8-A77B-4D72-96AF-F4771F790E62}" dt="2020-11-03T09:01:27.826" v="3" actId="478"/>
          <ac:spMkLst>
            <pc:docMk/>
            <pc:sldMk cId="3195527484" sldId="304"/>
            <ac:spMk id="5" creationId="{00000000-0000-0000-0000-000000000000}"/>
          </ac:spMkLst>
        </pc:spChg>
      </pc:sldChg>
      <pc:sldChg chg="delSp">
        <pc:chgData name="James Clegg" userId="c6df1435-7a36-4b38-be4d-16e68e91152f" providerId="ADAL" clId="{1638BDC8-A77B-4D72-96AF-F4771F790E62}" dt="2020-11-03T09:01:17.076" v="0" actId="478"/>
        <pc:sldMkLst>
          <pc:docMk/>
          <pc:sldMk cId="1102328093" sldId="307"/>
        </pc:sldMkLst>
        <pc:spChg chg="del">
          <ac:chgData name="James Clegg" userId="c6df1435-7a36-4b38-be4d-16e68e91152f" providerId="ADAL" clId="{1638BDC8-A77B-4D72-96AF-F4771F790E62}" dt="2020-11-03T09:01:17.076" v="0" actId="478"/>
          <ac:spMkLst>
            <pc:docMk/>
            <pc:sldMk cId="1102328093" sldId="307"/>
            <ac:spMk id="4" creationId="{00000000-0000-0000-0000-000000000000}"/>
          </ac:spMkLst>
        </pc:spChg>
      </pc:sldChg>
      <pc:sldChg chg="delSp">
        <pc:chgData name="James Clegg" userId="c6df1435-7a36-4b38-be4d-16e68e91152f" providerId="ADAL" clId="{1638BDC8-A77B-4D72-96AF-F4771F790E62}" dt="2020-11-03T09:01:32.566" v="4" actId="478"/>
        <pc:sldMkLst>
          <pc:docMk/>
          <pc:sldMk cId="1817777763" sldId="308"/>
        </pc:sldMkLst>
        <pc:spChg chg="del">
          <ac:chgData name="James Clegg" userId="c6df1435-7a36-4b38-be4d-16e68e91152f" providerId="ADAL" clId="{1638BDC8-A77B-4D72-96AF-F4771F790E62}" dt="2020-11-03T09:01:32.566" v="4" actId="478"/>
          <ac:spMkLst>
            <pc:docMk/>
            <pc:sldMk cId="1817777763" sldId="308"/>
            <ac:spMk id="2" creationId="{00000000-0000-0000-0000-000000000000}"/>
          </ac:spMkLst>
        </pc:spChg>
      </pc:sldChg>
      <pc:sldChg chg="delSp">
        <pc:chgData name="James Clegg" userId="c6df1435-7a36-4b38-be4d-16e68e91152f" providerId="ADAL" clId="{1638BDC8-A77B-4D72-96AF-F4771F790E62}" dt="2020-11-03T09:01:43.232" v="7" actId="478"/>
        <pc:sldMkLst>
          <pc:docMk/>
          <pc:sldMk cId="3437537089" sldId="309"/>
        </pc:sldMkLst>
        <pc:spChg chg="del">
          <ac:chgData name="James Clegg" userId="c6df1435-7a36-4b38-be4d-16e68e91152f" providerId="ADAL" clId="{1638BDC8-A77B-4D72-96AF-F4771F790E62}" dt="2020-11-03T09:01:43.232" v="7" actId="478"/>
          <ac:spMkLst>
            <pc:docMk/>
            <pc:sldMk cId="3437537089" sldId="309"/>
            <ac:spMk id="2" creationId="{00000000-0000-0000-0000-000000000000}"/>
          </ac:spMkLst>
        </pc:spChg>
      </pc:sldChg>
      <pc:sldChg chg="delSp">
        <pc:chgData name="James Clegg" userId="c6df1435-7a36-4b38-be4d-16e68e91152f" providerId="ADAL" clId="{1638BDC8-A77B-4D72-96AF-F4771F790E62}" dt="2020-11-03T09:01:46.013" v="8" actId="478"/>
        <pc:sldMkLst>
          <pc:docMk/>
          <pc:sldMk cId="340057889" sldId="310"/>
        </pc:sldMkLst>
        <pc:spChg chg="del">
          <ac:chgData name="James Clegg" userId="c6df1435-7a36-4b38-be4d-16e68e91152f" providerId="ADAL" clId="{1638BDC8-A77B-4D72-96AF-F4771F790E62}" dt="2020-11-03T09:01:46.013" v="8" actId="478"/>
          <ac:spMkLst>
            <pc:docMk/>
            <pc:sldMk cId="340057889" sldId="310"/>
            <ac:spMk id="2" creationId="{00000000-0000-0000-0000-000000000000}"/>
          </ac:spMkLst>
        </pc:spChg>
      </pc:sldChg>
      <pc:sldChg chg="modSp">
        <pc:chgData name="James Clegg" userId="c6df1435-7a36-4b38-be4d-16e68e91152f" providerId="ADAL" clId="{1638BDC8-A77B-4D72-96AF-F4771F790E62}" dt="2020-11-03T09:01:51.425" v="10" actId="20577"/>
        <pc:sldMkLst>
          <pc:docMk/>
          <pc:sldMk cId="3192978547" sldId="311"/>
        </pc:sldMkLst>
        <pc:spChg chg="mod">
          <ac:chgData name="James Clegg" userId="c6df1435-7a36-4b38-be4d-16e68e91152f" providerId="ADAL" clId="{1638BDC8-A77B-4D72-96AF-F4771F790E62}" dt="2020-11-03T09:01:51.425" v="10" actId="20577"/>
          <ac:spMkLst>
            <pc:docMk/>
            <pc:sldMk cId="3192978547" sldId="31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08/11/2020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08/11/2020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5" Type="http://schemas.openxmlformats.org/officeDocument/2006/relationships/image" Target="../media/image18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7" Type="http://schemas.openxmlformats.org/officeDocument/2006/relationships/image" Target="../media/image11.emf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9" Type="http://schemas.openxmlformats.org/officeDocument/2006/relationships/image" Target="../media/image1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7941"/>
            <a:ext cx="5950212" cy="1902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839975"/>
              </p:ext>
            </p:extLst>
          </p:nvPr>
        </p:nvGraphicFramePr>
        <p:xfrm>
          <a:off x="845240" y="700787"/>
          <a:ext cx="2769498" cy="40769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9161">
                  <a:extLst>
                    <a:ext uri="{9D8B030D-6E8A-4147-A177-3AD203B41FA5}">
                      <a16:colId xmlns:a16="http://schemas.microsoft.com/office/drawing/2014/main" val="1714370360"/>
                    </a:ext>
                  </a:extLst>
                </a:gridCol>
                <a:gridCol w="869161">
                  <a:extLst>
                    <a:ext uri="{9D8B030D-6E8A-4147-A177-3AD203B41FA5}">
                      <a16:colId xmlns:a16="http://schemas.microsoft.com/office/drawing/2014/main" val="470649368"/>
                    </a:ext>
                  </a:extLst>
                </a:gridCol>
                <a:gridCol w="1031176">
                  <a:extLst>
                    <a:ext uri="{9D8B030D-6E8A-4147-A177-3AD203B41FA5}">
                      <a16:colId xmlns:a16="http://schemas.microsoft.com/office/drawing/2014/main" val="1919359199"/>
                    </a:ext>
                  </a:extLst>
                </a:gridCol>
              </a:tblGrid>
              <a:tr h="335742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Berlin Sans FB" panose="020E0602020502020306" pitchFamily="34" charset="0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Berlin Sans FB" panose="020E0602020502020306" pitchFamily="34" charset="0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Berlin Sans FB" panose="020E0602020502020306" pitchFamily="34" charset="0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963676"/>
                  </a:ext>
                </a:extLst>
              </a:tr>
              <a:tr h="38885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5411759"/>
                  </a:ext>
                </a:extLst>
              </a:tr>
              <a:tr h="363916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5412945"/>
                  </a:ext>
                </a:extLst>
              </a:tr>
              <a:tr h="340438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7680749"/>
                  </a:ext>
                </a:extLst>
              </a:tr>
              <a:tr h="309916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1978724"/>
                  </a:ext>
                </a:extLst>
              </a:tr>
              <a:tr h="31668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2210169"/>
                  </a:ext>
                </a:extLst>
              </a:tr>
              <a:tr h="31668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21715"/>
                  </a:ext>
                </a:extLst>
              </a:tr>
              <a:tr h="31668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8563240"/>
                  </a:ext>
                </a:extLst>
              </a:tr>
              <a:tr h="31668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9206748"/>
                  </a:ext>
                </a:extLst>
              </a:tr>
              <a:tr h="31668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7646933"/>
                  </a:ext>
                </a:extLst>
              </a:tr>
              <a:tr h="31668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9443512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734" y="1107637"/>
            <a:ext cx="363470" cy="354518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3561824" y="1268331"/>
            <a:ext cx="4875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Each row has            hundreds.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92466" y="3453592"/>
            <a:ext cx="4407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There are            rows.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737373" y="4241082"/>
            <a:ext cx="53570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The calculation is </a:t>
            </a:r>
          </a:p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            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    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825771" y="1296093"/>
            <a:ext cx="474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609666" y="1335972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898" y="1107637"/>
            <a:ext cx="369178" cy="360085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001" y="1107637"/>
            <a:ext cx="363470" cy="354518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136" y="1103362"/>
            <a:ext cx="363470" cy="354518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866" y="1473648"/>
            <a:ext cx="363470" cy="354518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030" y="1473648"/>
            <a:ext cx="369178" cy="36008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7133" y="1473648"/>
            <a:ext cx="363470" cy="354518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268" y="1469373"/>
            <a:ext cx="363470" cy="354518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866" y="1845226"/>
            <a:ext cx="363470" cy="35451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030" y="1845226"/>
            <a:ext cx="369178" cy="360085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7133" y="1845226"/>
            <a:ext cx="363470" cy="354518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268" y="1840951"/>
            <a:ext cx="363470" cy="354518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734" y="2223440"/>
            <a:ext cx="363470" cy="354518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898" y="2223440"/>
            <a:ext cx="369178" cy="360085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001" y="2223440"/>
            <a:ext cx="363470" cy="354518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136" y="2219165"/>
            <a:ext cx="363470" cy="354518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5043" y="2566762"/>
            <a:ext cx="363470" cy="354518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898" y="2561682"/>
            <a:ext cx="369178" cy="360085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310" y="2566762"/>
            <a:ext cx="363470" cy="354518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445" y="2562487"/>
            <a:ext cx="363470" cy="354518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911" y="2944976"/>
            <a:ext cx="363470" cy="354518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766" y="2939896"/>
            <a:ext cx="369178" cy="360085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178" y="2944976"/>
            <a:ext cx="363470" cy="354518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3313" y="2940701"/>
            <a:ext cx="363470" cy="354518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616" y="3313371"/>
            <a:ext cx="363470" cy="354518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296" y="3313371"/>
            <a:ext cx="369178" cy="360085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883" y="3313371"/>
            <a:ext cx="363470" cy="354518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018" y="3309096"/>
            <a:ext cx="363470" cy="354518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484" y="3691585"/>
            <a:ext cx="363470" cy="354518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164" y="3691585"/>
            <a:ext cx="369178" cy="360085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751" y="3691585"/>
            <a:ext cx="363470" cy="354518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886" y="3687310"/>
            <a:ext cx="363470" cy="354518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743" y="4036729"/>
            <a:ext cx="363470" cy="354518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23" y="4036729"/>
            <a:ext cx="369178" cy="360085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010" y="4036729"/>
            <a:ext cx="363470" cy="354518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145" y="4032454"/>
            <a:ext cx="363470" cy="354518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6611" y="4414943"/>
            <a:ext cx="363470" cy="354518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91" y="4414943"/>
            <a:ext cx="369178" cy="360085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878" y="4414943"/>
            <a:ext cx="363470" cy="354518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13" y="4410668"/>
            <a:ext cx="363470" cy="354518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539" y="1110331"/>
            <a:ext cx="369178" cy="360085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671" y="1476342"/>
            <a:ext cx="369178" cy="360085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671" y="1847920"/>
            <a:ext cx="369178" cy="360085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539" y="2226134"/>
            <a:ext cx="369178" cy="360085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539" y="2564376"/>
            <a:ext cx="369178" cy="360085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07" y="2942590"/>
            <a:ext cx="369178" cy="360085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937" y="3316065"/>
            <a:ext cx="369178" cy="360085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805" y="3694279"/>
            <a:ext cx="369178" cy="360085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4064" y="4039423"/>
            <a:ext cx="369178" cy="360085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932" y="4417637"/>
            <a:ext cx="369178" cy="360085"/>
          </a:xfrm>
          <a:prstGeom prst="rect">
            <a:avLst/>
          </a:prstGeom>
        </p:spPr>
      </p:pic>
      <p:sp>
        <p:nvSpPr>
          <p:cNvPr id="90" name="TextBox 89"/>
          <p:cNvSpPr txBox="1"/>
          <p:nvPr/>
        </p:nvSpPr>
        <p:spPr>
          <a:xfrm>
            <a:off x="3606429" y="1920319"/>
            <a:ext cx="3944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Each row has            tens.</a:t>
            </a:r>
          </a:p>
        </p:txBody>
      </p:sp>
      <p:sp>
        <p:nvSpPr>
          <p:cNvPr id="91" name="Rectangle 90"/>
          <p:cNvSpPr/>
          <p:nvPr/>
        </p:nvSpPr>
        <p:spPr>
          <a:xfrm>
            <a:off x="5654271" y="1987960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TextBox 91"/>
          <p:cNvSpPr txBox="1"/>
          <p:nvPr/>
        </p:nvSpPr>
        <p:spPr>
          <a:xfrm>
            <a:off x="3619915" y="2655310"/>
            <a:ext cx="3944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Each row has            ones.</a:t>
            </a:r>
          </a:p>
        </p:txBody>
      </p:sp>
      <p:sp>
        <p:nvSpPr>
          <p:cNvPr id="93" name="Rectangle 92"/>
          <p:cNvSpPr/>
          <p:nvPr/>
        </p:nvSpPr>
        <p:spPr>
          <a:xfrm>
            <a:off x="5667757" y="2722951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Rectangle 93"/>
          <p:cNvSpPr/>
          <p:nvPr/>
        </p:nvSpPr>
        <p:spPr>
          <a:xfrm>
            <a:off x="5382600" y="3517507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Rectangle 94"/>
          <p:cNvSpPr/>
          <p:nvPr/>
        </p:nvSpPr>
        <p:spPr>
          <a:xfrm>
            <a:off x="3829838" y="4726086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Rectangle 95"/>
          <p:cNvSpPr/>
          <p:nvPr/>
        </p:nvSpPr>
        <p:spPr>
          <a:xfrm>
            <a:off x="5112436" y="4744159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Rectangle 96"/>
          <p:cNvSpPr/>
          <p:nvPr/>
        </p:nvSpPr>
        <p:spPr>
          <a:xfrm>
            <a:off x="6450864" y="4726086"/>
            <a:ext cx="1113349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TextBox 97"/>
          <p:cNvSpPr txBox="1"/>
          <p:nvPr/>
        </p:nvSpPr>
        <p:spPr>
          <a:xfrm>
            <a:off x="5825771" y="1920319"/>
            <a:ext cx="474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860582" y="2681720"/>
            <a:ext cx="474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56480" y="3458132"/>
            <a:ext cx="738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3862592" y="4676604"/>
            <a:ext cx="738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203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5224466" y="4676604"/>
            <a:ext cx="597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6526081" y="4697294"/>
            <a:ext cx="11217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2,030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777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98" grpId="0"/>
      <p:bldP spid="99" grpId="0"/>
      <p:bldP spid="100" grpId="0"/>
      <p:bldP spid="101" grpId="0"/>
      <p:bldP spid="102" grpId="0"/>
      <p:bldP spid="10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1 - 7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1036629" y="1053122"/>
            <a:ext cx="2164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</p:txBody>
      </p:sp>
      <p:sp>
        <p:nvSpPr>
          <p:cNvPr id="5" name="Left Brace 4"/>
          <p:cNvSpPr/>
          <p:nvPr/>
        </p:nvSpPr>
        <p:spPr>
          <a:xfrm rot="16200000">
            <a:off x="1440129" y="1196368"/>
            <a:ext cx="157101" cy="759948"/>
          </a:xfrm>
          <a:prstGeom prst="leftBrace">
            <a:avLst>
              <a:gd name="adj1" fmla="val 8333"/>
              <a:gd name="adj2" fmla="val 49164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TextBox 104"/>
          <p:cNvSpPr txBox="1"/>
          <p:nvPr/>
        </p:nvSpPr>
        <p:spPr>
          <a:xfrm>
            <a:off x="1240305" y="1740169"/>
            <a:ext cx="658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043601" y="1059670"/>
            <a:ext cx="1080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5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3162881" y="1054660"/>
            <a:ext cx="1002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770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138705" y="3087879"/>
            <a:ext cx="3268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_____ =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36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5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1138704" y="3910167"/>
            <a:ext cx="3268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_____ =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44725" y="3989885"/>
            <a:ext cx="307975" cy="384175"/>
          </a:xfrm>
          <a:prstGeom prst="round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Rounded Rectangle 113"/>
          <p:cNvSpPr/>
          <p:nvPr/>
        </p:nvSpPr>
        <p:spPr>
          <a:xfrm>
            <a:off x="3630612" y="3979689"/>
            <a:ext cx="307975" cy="384175"/>
          </a:xfrm>
          <a:prstGeom prst="round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TextBox 114"/>
          <p:cNvSpPr txBox="1"/>
          <p:nvPr/>
        </p:nvSpPr>
        <p:spPr>
          <a:xfrm>
            <a:off x="1176804" y="4779612"/>
            <a:ext cx="3268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_____ =          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24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2212650" y="4779612"/>
            <a:ext cx="1120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2399293" y="4779612"/>
            <a:ext cx="757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1174317" y="4741449"/>
            <a:ext cx="1002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240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1174317" y="3030375"/>
            <a:ext cx="1002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360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82841" y="3025438"/>
            <a:ext cx="3268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_____ = </a:t>
            </a:r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5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 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16499" y="4104398"/>
            <a:ext cx="3268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5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 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190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 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3474" y="2095556"/>
            <a:ext cx="747045" cy="74704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536318" y="223824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33518" y="2958098"/>
            <a:ext cx="1002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270</a:t>
            </a:r>
            <a:endParaRPr lang="en-GB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90305" y="4104398"/>
            <a:ext cx="1002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1,900</a:t>
            </a:r>
            <a:endParaRPr lang="en-GB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8" name="Left Brace 27"/>
          <p:cNvSpPr/>
          <p:nvPr/>
        </p:nvSpPr>
        <p:spPr>
          <a:xfrm rot="16200000" flipH="1">
            <a:off x="3458846" y="2739125"/>
            <a:ext cx="62440" cy="759948"/>
          </a:xfrm>
          <a:prstGeom prst="leftBrace">
            <a:avLst>
              <a:gd name="adj1" fmla="val 8333"/>
              <a:gd name="adj2" fmla="val 49164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753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85185E-6 L 0.02778 -0.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9" y="-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39" grpId="1"/>
      <p:bldP spid="5" grpId="0" animBg="1"/>
      <p:bldP spid="5" grpId="1" animBg="1"/>
      <p:bldP spid="105" grpId="0"/>
      <p:bldP spid="105" grpId="1"/>
      <p:bldP spid="106" grpId="0"/>
      <p:bldP spid="108" grpId="0"/>
      <p:bldP spid="113" grpId="0"/>
      <p:bldP spid="6" grpId="0" animBg="1"/>
      <p:bldP spid="114" grpId="0" animBg="1"/>
      <p:bldP spid="115" grpId="0"/>
      <p:bldP spid="116" grpId="0"/>
      <p:bldP spid="116" grpId="1"/>
      <p:bldP spid="117" grpId="0"/>
      <p:bldP spid="19" grpId="0"/>
      <p:bldP spid="20" grpId="0"/>
      <p:bldP spid="22" grpId="0"/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9435" y="4283419"/>
            <a:ext cx="747045" cy="74704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5562279" y="442610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91486" y="766147"/>
            <a:ext cx="5306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Whitney has 81 points.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91486" y="1431798"/>
            <a:ext cx="712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Alex has 10 times as many points as Whitney.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91486" y="2208158"/>
            <a:ext cx="712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many points does Alex have?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874" y="3212172"/>
            <a:ext cx="1250012" cy="875008"/>
          </a:xfrm>
          <a:prstGeom prst="rect">
            <a:avLst/>
          </a:prstGeom>
        </p:spPr>
      </p:pic>
      <p:sp>
        <p:nvSpPr>
          <p:cNvPr id="23" name="Rounded Rectangular Callout 22"/>
          <p:cNvSpPr/>
          <p:nvPr/>
        </p:nvSpPr>
        <p:spPr>
          <a:xfrm>
            <a:off x="2008284" y="3137491"/>
            <a:ext cx="4113627" cy="1145928"/>
          </a:xfrm>
          <a:prstGeom prst="wedgeRoundRectCallout">
            <a:avLst>
              <a:gd name="adj1" fmla="val 68693"/>
              <a:gd name="adj2" fmla="val -20123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Alex has 91 points because 81 add 10 is equal to 91 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220687" y="1431798"/>
            <a:ext cx="3532414" cy="523220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180461" y="5270359"/>
            <a:ext cx="3041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81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64531" y="5270359"/>
            <a:ext cx="915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810</a:t>
            </a:r>
            <a:endParaRPr lang="en-GB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41131" y="2192142"/>
            <a:ext cx="915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810</a:t>
            </a:r>
            <a:endParaRPr lang="en-GB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05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20" grpId="0"/>
      <p:bldP spid="21" grpId="0"/>
      <p:bldP spid="23" grpId="0" animBg="1"/>
      <p:bldP spid="3" grpId="0" animBg="1"/>
      <p:bldP spid="25" grpId="0"/>
      <p:bldP spid="26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8 - 11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192978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84792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  10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×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11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	11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×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10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	12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×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10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10 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4)	5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×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 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 ×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792" y="334776"/>
                <a:ext cx="7497474" cy="4401205"/>
              </a:xfrm>
              <a:prstGeom prst="rect">
                <a:avLst/>
              </a:prstGeom>
              <a:blipFill>
                <a:blip r:embed="rId4"/>
                <a:stretch>
                  <a:fillRect l="-1689" t="-1441" b="-31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2826330" y="2977253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011720" y="4203710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328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81531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  10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×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11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	11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×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10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	12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×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10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10  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4)	5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×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= 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×</a:t>
                </a: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531" y="334776"/>
                <a:ext cx="7497474" cy="4401205"/>
              </a:xfrm>
              <a:prstGeom prst="rect">
                <a:avLst/>
              </a:prstGeom>
              <a:blipFill>
                <a:blip r:embed="rId5"/>
                <a:stretch>
                  <a:fillRect l="-1689" t="-1441" b="-31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2826330" y="2977253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826330" y="334776"/>
            <a:ext cx="860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98624" y="1608594"/>
            <a:ext cx="860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26330" y="2930388"/>
            <a:ext cx="860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3" y="4156845"/>
            <a:ext cx="860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9" name="Rectangle 8"/>
          <p:cNvSpPr/>
          <p:nvPr/>
        </p:nvSpPr>
        <p:spPr>
          <a:xfrm>
            <a:off x="3011720" y="4203710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151" y="334776"/>
            <a:ext cx="536494" cy="270076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681" y="334776"/>
            <a:ext cx="536494" cy="27007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211" y="334776"/>
            <a:ext cx="536494" cy="27007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741" y="334776"/>
            <a:ext cx="536494" cy="270076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06892" y="3035538"/>
            <a:ext cx="1237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 ten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05203" y="3937659"/>
            <a:ext cx="2164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 ten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15458" y="3035538"/>
            <a:ext cx="1529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 times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04699" y="3937659"/>
            <a:ext cx="1529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 tens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81720" y="4543722"/>
            <a:ext cx="2164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80639" y="4543437"/>
            <a:ext cx="1529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A8E7F59-EF20-46D2-8D3A-102B78C31F5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74126" y="2791980"/>
          <a:ext cx="5157294" cy="22480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9098">
                  <a:extLst>
                    <a:ext uri="{9D8B030D-6E8A-4147-A177-3AD203B41FA5}">
                      <a16:colId xmlns:a16="http://schemas.microsoft.com/office/drawing/2014/main" val="1581659895"/>
                    </a:ext>
                  </a:extLst>
                </a:gridCol>
                <a:gridCol w="1719098">
                  <a:extLst>
                    <a:ext uri="{9D8B030D-6E8A-4147-A177-3AD203B41FA5}">
                      <a16:colId xmlns:a16="http://schemas.microsoft.com/office/drawing/2014/main" val="4269311693"/>
                    </a:ext>
                  </a:extLst>
                </a:gridCol>
                <a:gridCol w="1719098">
                  <a:extLst>
                    <a:ext uri="{9D8B030D-6E8A-4147-A177-3AD203B41FA5}">
                      <a16:colId xmlns:a16="http://schemas.microsoft.com/office/drawing/2014/main" val="2251932569"/>
                    </a:ext>
                  </a:extLst>
                </a:gridCol>
              </a:tblGrid>
              <a:tr h="48402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Berlin Sans FB" panose="020E0602020502020306" pitchFamily="34" charset="0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Berlin Sans FB" panose="020E0602020502020306" pitchFamily="34" charset="0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Berlin Sans FB" panose="020E0602020502020306" pitchFamily="34" charset="0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911404"/>
                  </a:ext>
                </a:extLst>
              </a:tr>
              <a:tr h="176400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197869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914A99-41D1-4D81-9805-64C37F439818}"/>
              </a:ext>
            </a:extLst>
          </p:cNvPr>
          <p:cNvSpPr txBox="1"/>
          <p:nvPr/>
        </p:nvSpPr>
        <p:spPr>
          <a:xfrm>
            <a:off x="3124700" y="995922"/>
            <a:ext cx="1028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24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5DBB0D8-4AE8-4EE3-AC67-16602250ED65}"/>
                  </a:ext>
                </a:extLst>
              </p:cNvPr>
              <p:cNvSpPr txBox="1"/>
              <p:nvPr/>
            </p:nvSpPr>
            <p:spPr>
              <a:xfrm>
                <a:off x="3571184" y="991273"/>
                <a:ext cx="10288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Calibri" panose="020F0502020204030204" pitchFamily="34" charset="0"/>
                  </a:rPr>
                  <a:t>10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5DBB0D8-4AE8-4EE3-AC67-16602250ED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184" y="991273"/>
                <a:ext cx="1028888" cy="523220"/>
              </a:xfrm>
              <a:prstGeom prst="rect">
                <a:avLst/>
              </a:prstGeom>
              <a:blipFill>
                <a:blip r:embed="rId5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01E15B8-A536-46A8-8F38-3B4A28D9EEA3}"/>
                  </a:ext>
                </a:extLst>
              </p:cNvPr>
              <p:cNvSpPr txBox="1"/>
              <p:nvPr/>
            </p:nvSpPr>
            <p:spPr>
              <a:xfrm>
                <a:off x="4414064" y="1000571"/>
                <a:ext cx="219608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Cambria Math" panose="02040503050406030204" pitchFamily="18" charset="0"/>
                    <a:cs typeface="Calibri" panose="020F0502020204030204" pitchFamily="34" charset="0"/>
                  </a:rPr>
                  <a:t>240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01E15B8-A536-46A8-8F38-3B4A28D9EE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4064" y="1000571"/>
                <a:ext cx="2196084" cy="523220"/>
              </a:xfrm>
              <a:prstGeom prst="rect">
                <a:avLst/>
              </a:prstGeom>
              <a:blipFill>
                <a:blip r:embed="rId6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1E1D8614-E3E7-4585-9264-C13BDD25DF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91810" y="3355375"/>
            <a:ext cx="288640" cy="3303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86B3BB0-9A2E-4E4A-A94C-D1414EF9A20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93386" y="3588361"/>
            <a:ext cx="288640" cy="3303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455A2D1-C6D1-4F57-B5DB-B8A94700DE3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2187" y="3368790"/>
            <a:ext cx="288640" cy="33038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FF2D6CD-8371-424E-98E4-5F7C31DC1A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1838" y="3594237"/>
            <a:ext cx="288640" cy="33038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6A8B8E8-C2D0-4EF5-9D5E-94E40C0410F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 flipH="1">
            <a:off x="4082408" y="2770653"/>
            <a:ext cx="570386" cy="159283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6FF5E36-545A-4162-B97B-1C0F81E668F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 flipH="1">
            <a:off x="4170463" y="2968347"/>
            <a:ext cx="570386" cy="159283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92E63EA-BB2B-4DBB-91A6-EF3D8BA82C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 flipH="1">
            <a:off x="5708193" y="2770653"/>
            <a:ext cx="570386" cy="159283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90373EA-316D-4A55-9145-286F30A897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 flipH="1">
            <a:off x="5796248" y="2968347"/>
            <a:ext cx="570386" cy="15928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30D7190-A1B3-44F8-B72D-9A9F1379E3E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 flipH="1">
            <a:off x="5949813" y="3179771"/>
            <a:ext cx="570386" cy="159283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DC63CEC-F55C-4338-9008-5BD80274C42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 flipH="1">
            <a:off x="6037868" y="3377465"/>
            <a:ext cx="570386" cy="159283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A3D7D63-B154-4274-80FE-E33AB339A4E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71184" y="3281876"/>
            <a:ext cx="1495331" cy="156485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CA9F037-144B-4EE4-9C5B-A26B36B4BEE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09780" y="3482275"/>
            <a:ext cx="1495331" cy="156485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7969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59259E-6 L -0.18715 -2.59259E-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58" y="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11111E-6 L -0.18941 1.11111E-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79" y="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81481E-6 L -0.18402 -4.81481E-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01" y="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L -0.19062 3.7037E-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31" y="0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7.40741E-7 L -0.1981 7.40741E-7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13" y="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59259E-6 L -0.18612 -2.59259E-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6470" y="1358695"/>
            <a:ext cx="42375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Jack has 7 £10 notes.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6469" y="1999296"/>
            <a:ext cx="5470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How much money does Jack have?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30" y="1037588"/>
            <a:ext cx="1526788" cy="84432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12" y="2702108"/>
            <a:ext cx="1526788" cy="84432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347" y="2702108"/>
            <a:ext cx="1526788" cy="84432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8515" y="2702108"/>
            <a:ext cx="1526788" cy="84432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246" y="2711396"/>
            <a:ext cx="1526788" cy="84432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474" y="3726027"/>
            <a:ext cx="1526788" cy="84432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409" y="3726027"/>
            <a:ext cx="1526788" cy="84432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577" y="3726027"/>
            <a:ext cx="1526788" cy="84432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414262" y="4814277"/>
            <a:ext cx="1905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£10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61012" y="4831930"/>
            <a:ext cx="1905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£70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45240" y="700787"/>
          <a:ext cx="2607483" cy="40769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9161">
                  <a:extLst>
                    <a:ext uri="{9D8B030D-6E8A-4147-A177-3AD203B41FA5}">
                      <a16:colId xmlns:a16="http://schemas.microsoft.com/office/drawing/2014/main" val="1714370360"/>
                    </a:ext>
                  </a:extLst>
                </a:gridCol>
                <a:gridCol w="869161">
                  <a:extLst>
                    <a:ext uri="{9D8B030D-6E8A-4147-A177-3AD203B41FA5}">
                      <a16:colId xmlns:a16="http://schemas.microsoft.com/office/drawing/2014/main" val="470649368"/>
                    </a:ext>
                  </a:extLst>
                </a:gridCol>
                <a:gridCol w="869161">
                  <a:extLst>
                    <a:ext uri="{9D8B030D-6E8A-4147-A177-3AD203B41FA5}">
                      <a16:colId xmlns:a16="http://schemas.microsoft.com/office/drawing/2014/main" val="1919359199"/>
                    </a:ext>
                  </a:extLst>
                </a:gridCol>
              </a:tblGrid>
              <a:tr h="335742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Berlin Sans FB" panose="020E0602020502020306" pitchFamily="34" charset="0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Berlin Sans FB" panose="020E0602020502020306" pitchFamily="34" charset="0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Berlin Sans FB" panose="020E0602020502020306" pitchFamily="34" charset="0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963676"/>
                  </a:ext>
                </a:extLst>
              </a:tr>
              <a:tr h="38885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5411759"/>
                  </a:ext>
                </a:extLst>
              </a:tr>
              <a:tr h="363916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5412945"/>
                  </a:ext>
                </a:extLst>
              </a:tr>
              <a:tr h="340438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7680749"/>
                  </a:ext>
                </a:extLst>
              </a:tr>
              <a:tr h="309916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1978724"/>
                  </a:ext>
                </a:extLst>
              </a:tr>
              <a:tr h="31668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2210169"/>
                  </a:ext>
                </a:extLst>
              </a:tr>
              <a:tr h="31668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21715"/>
                  </a:ext>
                </a:extLst>
              </a:tr>
              <a:tr h="31668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8563240"/>
                  </a:ext>
                </a:extLst>
              </a:tr>
              <a:tr h="31668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9206748"/>
                  </a:ext>
                </a:extLst>
              </a:tr>
              <a:tr h="31668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7646933"/>
                  </a:ext>
                </a:extLst>
              </a:tr>
              <a:tr h="316680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9443512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734" y="1107637"/>
            <a:ext cx="363470" cy="35451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215" y="1107637"/>
            <a:ext cx="363470" cy="35451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773" y="1107637"/>
            <a:ext cx="363470" cy="3545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0085" y="1490730"/>
            <a:ext cx="363470" cy="3545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566" y="1490730"/>
            <a:ext cx="363470" cy="3545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24" y="1490730"/>
            <a:ext cx="363470" cy="35451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436" y="1849186"/>
            <a:ext cx="363470" cy="35451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917" y="1849186"/>
            <a:ext cx="363470" cy="35451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475" y="1849186"/>
            <a:ext cx="363470" cy="35451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734" y="2201130"/>
            <a:ext cx="363470" cy="35451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215" y="2201130"/>
            <a:ext cx="363470" cy="35451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773" y="2201130"/>
            <a:ext cx="363470" cy="35451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0085" y="2584223"/>
            <a:ext cx="363470" cy="35451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566" y="2584223"/>
            <a:ext cx="363470" cy="35451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24" y="2584223"/>
            <a:ext cx="363470" cy="35451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436" y="2942679"/>
            <a:ext cx="363470" cy="35451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917" y="2942679"/>
            <a:ext cx="363470" cy="35451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475" y="2942679"/>
            <a:ext cx="363470" cy="35451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436" y="3307816"/>
            <a:ext cx="363470" cy="35451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917" y="3307816"/>
            <a:ext cx="363470" cy="3545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475" y="3307816"/>
            <a:ext cx="363470" cy="35451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436" y="3684228"/>
            <a:ext cx="363470" cy="354518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917" y="3684228"/>
            <a:ext cx="363470" cy="3545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475" y="3684228"/>
            <a:ext cx="363470" cy="35451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734" y="4045427"/>
            <a:ext cx="363470" cy="354518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215" y="4045427"/>
            <a:ext cx="363470" cy="354518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773" y="4045427"/>
            <a:ext cx="363470" cy="35451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436" y="4401309"/>
            <a:ext cx="363470" cy="354518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917" y="4401309"/>
            <a:ext cx="363470" cy="354518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475" y="4401309"/>
            <a:ext cx="363470" cy="354518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3561824" y="1101355"/>
            <a:ext cx="4875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Each row has 2 tens and 1 one.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560148" y="2332446"/>
            <a:ext cx="31889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There are 10 rows.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560148" y="3018027"/>
            <a:ext cx="2840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 calculation is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21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10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328817" y="3453189"/>
            <a:ext cx="10719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210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575982" y="1705755"/>
            <a:ext cx="4875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Each row has 21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86B69539-6C19-42F4-9A6B-2D5D85E435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246" y="4785828"/>
            <a:ext cx="363470" cy="354518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9C5D4BEF-6FF3-4FD0-A97A-5FA822B9CC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0033" y="4785828"/>
            <a:ext cx="363470" cy="354517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1B8DBFDA-654C-42FC-A10E-45707D9EED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2822" y="4787644"/>
            <a:ext cx="363470" cy="35451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21017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3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7.1|5.3|9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4.9|2.4|3.7|6.2|1.8|7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5|19.8|15.7|4.9|4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11.2|4.5|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5.4|1.6|5.2|6.4|3.9|8.2|0.9|2.2|1.2|4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|1.6|1.8|3|2.5|3.2|2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15.8|1|6.2|8.8|2.8|9.9|17.5|11.4|12.5|10.5|0.9|2|8.9|16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3.5|2.6|9.9|11.9|16.7|7.5|2.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C440573D16E74B80DDA3A42A6E8177" ma:contentTypeVersion="9" ma:contentTypeDescription="Create a new document." ma:contentTypeScope="" ma:versionID="70afc93bc173ad4e1f8998b358dfea9b">
  <xsd:schema xmlns:xsd="http://www.w3.org/2001/XMLSchema" xmlns:xs="http://www.w3.org/2001/XMLSchema" xmlns:p="http://schemas.microsoft.com/office/2006/metadata/properties" xmlns:ns3="b17b35d7-df2e-403e-90a5-ee016431f3b0" targetNamespace="http://schemas.microsoft.com/office/2006/metadata/properties" ma:root="true" ma:fieldsID="7158c2b3835f85e719a74b9793bdced1" ns3:_="">
    <xsd:import namespace="b17b35d7-df2e-403e-90a5-ee016431f3b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7b35d7-df2e-403e-90a5-ee016431f3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FDF865-F5E7-4636-8D2E-34B8A7812B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7b35d7-df2e-403e-90a5-ee016431f3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b17b35d7-df2e-403e-90a5-ee016431f3b0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8676</TotalTime>
  <Words>305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Arial</vt:lpstr>
      <vt:lpstr>Berlin Sans FB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1 - 7 on the worksheet</vt:lpstr>
      <vt:lpstr>PowerPoint Presentation</vt:lpstr>
      <vt:lpstr>PowerPoint Presentation</vt:lpstr>
      <vt:lpstr>Have a go at questions  8 - 11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238</cp:revision>
  <dcterms:created xsi:type="dcterms:W3CDTF">2019-07-05T11:02:13Z</dcterms:created>
  <dcterms:modified xsi:type="dcterms:W3CDTF">2020-11-08T19:02:16Z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0x010100EBC440573D16E74B80DDA3A42A6E8177</vt:lpwstr>
  </property>
</Properties>
</file>