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1" r:id="rId14"/>
    <p:sldId id="299" r:id="rId15"/>
    <p:sldId id="300" r:id="rId16"/>
    <p:sldId id="304" r:id="rId17"/>
    <p:sldId id="306" r:id="rId18"/>
    <p:sldId id="307" r:id="rId19"/>
    <p:sldId id="313" r:id="rId20"/>
    <p:sldId id="301" r:id="rId21"/>
    <p:sldId id="309" r:id="rId22"/>
    <p:sldId id="308" r:id="rId23"/>
    <p:sldId id="310" r:id="rId24"/>
    <p:sldId id="31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83" d="100"/>
          <a:sy n="83" d="100"/>
        </p:scale>
        <p:origin x="147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045EA07D-025C-428E-90E6-25C5CD202B1F}"/>
    <pc:docChg chg="undo custSel modSld">
      <pc:chgData name="James Clegg" userId="c6df1435-7a36-4b38-be4d-16e68e91152f" providerId="ADAL" clId="{045EA07D-025C-428E-90E6-25C5CD202B1F}" dt="2020-10-16T13:04:01.538" v="14"/>
      <pc:docMkLst>
        <pc:docMk/>
      </pc:docMkLst>
      <pc:sldChg chg="modTransition">
        <pc:chgData name="James Clegg" userId="c6df1435-7a36-4b38-be4d-16e68e91152f" providerId="ADAL" clId="{045EA07D-025C-428E-90E6-25C5CD202B1F}" dt="2020-10-16T13:04:01.538" v="14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045EA07D-025C-428E-90E6-25C5CD202B1F}" dt="2020-10-16T13:04:01.538" v="14"/>
        <pc:sldMkLst>
          <pc:docMk/>
          <pc:sldMk cId="861935487" sldId="297"/>
        </pc:sldMkLst>
      </pc:sldChg>
      <pc:sldChg chg="delSp mod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4128357408" sldId="298"/>
        </pc:sldMkLst>
        <pc:spChg chg="mod">
          <ac:chgData name="James Clegg" userId="c6df1435-7a36-4b38-be4d-16e68e91152f" providerId="ADAL" clId="{045EA07D-025C-428E-90E6-25C5CD202B1F}" dt="2020-10-16T13:03:16.901" v="1" actId="1076"/>
          <ac:spMkLst>
            <pc:docMk/>
            <pc:sldMk cId="4128357408" sldId="298"/>
            <ac:spMk id="2" creationId="{00000000-0000-0000-0000-000000000000}"/>
          </ac:spMkLst>
        </pc:spChg>
        <pc:picChg chg="del">
          <ac:chgData name="James Clegg" userId="c6df1435-7a36-4b38-be4d-16e68e91152f" providerId="ADAL" clId="{045EA07D-025C-428E-90E6-25C5CD202B1F}" dt="2020-10-16T13:03:18.335" v="2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045EA07D-025C-428E-90E6-25C5CD202B1F}" dt="2020-10-16T13:04:01.538" v="14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3939627984" sldId="300"/>
        </pc:sldMkLst>
        <pc:picChg chg="del">
          <ac:chgData name="James Clegg" userId="c6df1435-7a36-4b38-be4d-16e68e91152f" providerId="ADAL" clId="{045EA07D-025C-428E-90E6-25C5CD202B1F}" dt="2020-10-16T13:03:28.391" v="4" actId="478"/>
          <ac:picMkLst>
            <pc:docMk/>
            <pc:sldMk cId="3939627984" sldId="300"/>
            <ac:picMk id="2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3782242679" sldId="301"/>
        </pc:sldMkLst>
        <pc:picChg chg="del">
          <ac:chgData name="James Clegg" userId="c6df1435-7a36-4b38-be4d-16e68e91152f" providerId="ADAL" clId="{045EA07D-025C-428E-90E6-25C5CD202B1F}" dt="2020-10-16T13:03:41.405" v="9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3195527484" sldId="304"/>
        </pc:sldMkLst>
        <pc:picChg chg="del">
          <ac:chgData name="James Clegg" userId="c6df1435-7a36-4b38-be4d-16e68e91152f" providerId="ADAL" clId="{045EA07D-025C-428E-90E6-25C5CD202B1F}" dt="2020-10-16T13:03:30.959" v="5" actId="478"/>
          <ac:picMkLst>
            <pc:docMk/>
            <pc:sldMk cId="3195527484" sldId="304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2790956277" sldId="306"/>
        </pc:sldMkLst>
        <pc:picChg chg="del">
          <ac:chgData name="James Clegg" userId="c6df1435-7a36-4b38-be4d-16e68e91152f" providerId="ADAL" clId="{045EA07D-025C-428E-90E6-25C5CD202B1F}" dt="2020-10-16T13:03:33.691" v="6" actId="478"/>
          <ac:picMkLst>
            <pc:docMk/>
            <pc:sldMk cId="2790956277" sldId="306"/>
            <ac:picMk id="3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1291872815" sldId="307"/>
        </pc:sldMkLst>
        <pc:picChg chg="del">
          <ac:chgData name="James Clegg" userId="c6df1435-7a36-4b38-be4d-16e68e91152f" providerId="ADAL" clId="{045EA07D-025C-428E-90E6-25C5CD202B1F}" dt="2020-10-16T13:03:36.436" v="7" actId="478"/>
          <ac:picMkLst>
            <pc:docMk/>
            <pc:sldMk cId="1291872815" sldId="307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1981121967" sldId="308"/>
        </pc:sldMkLst>
        <pc:picChg chg="del">
          <ac:chgData name="James Clegg" userId="c6df1435-7a36-4b38-be4d-16e68e91152f" providerId="ADAL" clId="{045EA07D-025C-428E-90E6-25C5CD202B1F}" dt="2020-10-16T13:03:47.132" v="11" actId="478"/>
          <ac:picMkLst>
            <pc:docMk/>
            <pc:sldMk cId="1981121967" sldId="308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675958619" sldId="309"/>
        </pc:sldMkLst>
        <pc:picChg chg="del">
          <ac:chgData name="James Clegg" userId="c6df1435-7a36-4b38-be4d-16e68e91152f" providerId="ADAL" clId="{045EA07D-025C-428E-90E6-25C5CD202B1F}" dt="2020-10-16T13:03:44.245" v="10" actId="478"/>
          <ac:picMkLst>
            <pc:docMk/>
            <pc:sldMk cId="675958619" sldId="309"/>
            <ac:picMk id="1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1614824742" sldId="310"/>
        </pc:sldMkLst>
        <pc:picChg chg="del">
          <ac:chgData name="James Clegg" userId="c6df1435-7a36-4b38-be4d-16e68e91152f" providerId="ADAL" clId="{045EA07D-025C-428E-90E6-25C5CD202B1F}" dt="2020-10-16T13:03:50.025" v="12" actId="478"/>
          <ac:picMkLst>
            <pc:docMk/>
            <pc:sldMk cId="1614824742" sldId="310"/>
            <ac:picMk id="1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4206219340" sldId="311"/>
        </pc:sldMkLst>
        <pc:picChg chg="del">
          <ac:chgData name="James Clegg" userId="c6df1435-7a36-4b38-be4d-16e68e91152f" providerId="ADAL" clId="{045EA07D-025C-428E-90E6-25C5CD202B1F}" dt="2020-10-16T13:03:24.552" v="3" actId="478"/>
          <ac:picMkLst>
            <pc:docMk/>
            <pc:sldMk cId="4206219340" sldId="311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1474177721" sldId="312"/>
        </pc:sldMkLst>
        <pc:picChg chg="del">
          <ac:chgData name="James Clegg" userId="c6df1435-7a36-4b38-be4d-16e68e91152f" providerId="ADAL" clId="{045EA07D-025C-428E-90E6-25C5CD202B1F}" dt="2020-10-16T13:03:53.124" v="13" actId="478"/>
          <ac:picMkLst>
            <pc:docMk/>
            <pc:sldMk cId="1474177721" sldId="312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045EA07D-025C-428E-90E6-25C5CD202B1F}" dt="2020-10-16T13:04:01.538" v="14"/>
        <pc:sldMkLst>
          <pc:docMk/>
          <pc:sldMk cId="1506743673" sldId="313"/>
        </pc:sldMkLst>
        <pc:picChg chg="del">
          <ac:chgData name="James Clegg" userId="c6df1435-7a36-4b38-be4d-16e68e91152f" providerId="ADAL" clId="{045EA07D-025C-428E-90E6-25C5CD202B1F}" dt="2020-10-16T13:03:38.607" v="8" actId="478"/>
          <ac:picMkLst>
            <pc:docMk/>
            <pc:sldMk cId="1506743673" sldId="313"/>
            <ac:picMk id="8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07/12/2020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07/12/2020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9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2" y="2477941"/>
            <a:ext cx="5950212" cy="190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670665" y="1506207"/>
            <a:ext cx="1188000" cy="1188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922854" y="1838597"/>
            <a:ext cx="684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25</a:t>
            </a:r>
          </a:p>
        </p:txBody>
      </p:sp>
      <p:cxnSp>
        <p:nvCxnSpPr>
          <p:cNvPr id="6" name="Straight Arrow Connector 5"/>
          <p:cNvCxnSpPr>
            <a:cxnSpLocks/>
            <a:stCxn id="2" idx="2"/>
          </p:cNvCxnSpPr>
          <p:nvPr/>
        </p:nvCxnSpPr>
        <p:spPr>
          <a:xfrm flipH="1">
            <a:off x="2844082" y="2100207"/>
            <a:ext cx="82658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307380" y="1774732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380319" y="1838596"/>
            <a:ext cx="1285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</a:p>
        </p:txBody>
      </p:sp>
      <p:cxnSp>
        <p:nvCxnSpPr>
          <p:cNvPr id="17" name="Straight Arrow Connector 16"/>
          <p:cNvCxnSpPr>
            <a:cxnSpLocks/>
            <a:stCxn id="2" idx="6"/>
          </p:cNvCxnSpPr>
          <p:nvPr/>
        </p:nvCxnSpPr>
        <p:spPr>
          <a:xfrm>
            <a:off x="4858665" y="2100207"/>
            <a:ext cx="86425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974024" y="1774732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6184630" y="1873209"/>
            <a:ext cx="1015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42531" y="3953137"/>
            <a:ext cx="6841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factors of 25 are: _________________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2410" y="433940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575254" y="57662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60293" y="3938653"/>
            <a:ext cx="385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5, 5 and 25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60293" y="3938653"/>
            <a:ext cx="2002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5 and 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674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8" grpId="0" animBg="1"/>
      <p:bldP spid="19" grpId="0"/>
      <p:bldP spid="27" grpId="0"/>
      <p:bldP spid="27" grpId="1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1 to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3633" y="524131"/>
            <a:ext cx="6841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1, 3 and 7 are all factors of a number between 40 and 50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3633" y="1708612"/>
            <a:ext cx="6841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the number?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6554" y="1335089"/>
            <a:ext cx="747045" cy="7470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49398" y="147777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3633" y="2519939"/>
            <a:ext cx="73765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number must be a multiple of </a:t>
            </a:r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6696" y="2887682"/>
            <a:ext cx="7014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98660" y="2911038"/>
            <a:ext cx="7014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35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442" y="2903742"/>
            <a:ext cx="7014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33</a:t>
            </a:r>
          </a:p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36</a:t>
            </a:r>
          </a:p>
          <a:p>
            <a:endParaRPr lang="en-GB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52536" y="2911038"/>
            <a:ext cx="7014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56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63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77</a:t>
            </a:r>
          </a:p>
          <a:p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84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68957" y="5502577"/>
            <a:ext cx="596973" cy="450821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4992670" y="3780660"/>
            <a:ext cx="596973" cy="450821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>
            <a:off x="1047750" y="1414463"/>
            <a:ext cx="1509713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192978" y="1708612"/>
            <a:ext cx="7014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</a:t>
            </a:r>
          </a:p>
          <a:p>
            <a:endParaRPr lang="en-GB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595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1610" y="293757"/>
            <a:ext cx="83456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List the factors of these numbers: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					What do you notice?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0785" y="934960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63629" y="107764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2841" y="1157162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and 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2841" y="2432968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and 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4959" y="3708774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and 17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4959" y="4984580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and 29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08756" y="5001933"/>
            <a:ext cx="5178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all only have 2 factors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11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533" y="839479"/>
            <a:ext cx="1250012" cy="875008"/>
          </a:xfrm>
          <a:prstGeom prst="rect">
            <a:avLst/>
          </a:prstGeom>
        </p:spPr>
      </p:pic>
      <p:sp>
        <p:nvSpPr>
          <p:cNvPr id="7" name="Rounded Rectangular Callout 6"/>
          <p:cNvSpPr/>
          <p:nvPr/>
        </p:nvSpPr>
        <p:spPr>
          <a:xfrm>
            <a:off x="1598447" y="718742"/>
            <a:ext cx="3265715" cy="1516688"/>
          </a:xfrm>
          <a:prstGeom prst="wedgeRoundRectCallout">
            <a:avLst>
              <a:gd name="adj1" fmla="val 68693"/>
              <a:gd name="adj2" fmla="val -2012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</a:rPr>
              <a:t>0.5 </a:t>
            </a:r>
            <a:r>
              <a:rPr lang="en-GB" sz="24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</a:rPr>
              <a:t> 22 </a:t>
            </a:r>
            <a:r>
              <a:rPr lang="en-GB" sz="24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</a:rPr>
              <a:t> 11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</a:rPr>
              <a:t>This means that 0.5 is a factor of 11 </a:t>
            </a:r>
          </a:p>
        </p:txBody>
      </p:sp>
      <p:sp>
        <p:nvSpPr>
          <p:cNvPr id="8" name="Multiply 7"/>
          <p:cNvSpPr/>
          <p:nvPr/>
        </p:nvSpPr>
        <p:spPr>
          <a:xfrm>
            <a:off x="4658927" y="1477086"/>
            <a:ext cx="1998618" cy="1933302"/>
          </a:xfrm>
          <a:prstGeom prst="mathMultiply">
            <a:avLst>
              <a:gd name="adj1" fmla="val 1946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175864" y="3157149"/>
            <a:ext cx="73765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Factors have to be integers (whole numbers).</a:t>
            </a:r>
            <a:endParaRPr lang="en-GB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7691" y="3893899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440535" y="403658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2904" y="4571099"/>
            <a:ext cx="4343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factors of 11?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56528" y="4946110"/>
            <a:ext cx="1791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and 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482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5 to 9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4741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is the lowest common multiple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of 5 and 8?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Which number is not a multiple of 9?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97			81			54			18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___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32	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4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	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2"/>
                <a:stretch>
                  <a:fillRect l="-1707" t="-1275" b="-24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What is the lowest common multiple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of 5 and 8?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Which number is not a multiple of 9?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97			81			54			18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___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32	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4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	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5"/>
                <a:stretch>
                  <a:fillRect l="-1689" t="-1446" b="-26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997871" y="761654"/>
            <a:ext cx="655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5741" y="3759602"/>
            <a:ext cx="655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4195" y="5025134"/>
            <a:ext cx="655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73052" y="2939582"/>
            <a:ext cx="596973" cy="450821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621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41942" y="1048142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154358" y="417191"/>
            <a:ext cx="297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a factor?</a:t>
            </a:r>
          </a:p>
        </p:txBody>
      </p:sp>
      <p:sp>
        <p:nvSpPr>
          <p:cNvPr id="5" name="Oval 4"/>
          <p:cNvSpPr/>
          <p:nvPr/>
        </p:nvSpPr>
        <p:spPr>
          <a:xfrm>
            <a:off x="3958342" y="1048142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4993844" y="1048142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941942" y="2071439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958342" y="2071439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4993844" y="2071439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2757211" y="968493"/>
            <a:ext cx="3272188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2761948" y="1992409"/>
            <a:ext cx="3272188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405349" y="3325969"/>
            <a:ext cx="4020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rows of 3 are equal to 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11589" y="3325969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14" name="Rounded Rectangle 13"/>
          <p:cNvSpPr/>
          <p:nvPr/>
        </p:nvSpPr>
        <p:spPr>
          <a:xfrm rot="5400000">
            <a:off x="2343305" y="1486421"/>
            <a:ext cx="2035275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 rot="5400000">
            <a:off x="3380404" y="1486421"/>
            <a:ext cx="2035275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 rot="5400000">
            <a:off x="4433269" y="1483228"/>
            <a:ext cx="2035275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101202" y="4095560"/>
            <a:ext cx="4628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columns of 2 are equal to 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11589" y="4085083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94944" y="4758672"/>
            <a:ext cx="5577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2 and 3 are factors of 6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4281" y="5058738"/>
            <a:ext cx="747045" cy="74704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557125" y="520142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1684" y="5577598"/>
            <a:ext cx="5007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Are there any other factors of 6?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0" grpId="1" animBg="1"/>
      <p:bldP spid="11" grpId="0" animBg="1"/>
      <p:bldP spid="11" grpId="1" animBg="1"/>
      <p:bldP spid="12" grpId="0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540680" y="1400839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557080" y="1400839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592582" y="1400839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540680" y="2424136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557080" y="2424136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592582" y="2424136"/>
            <a:ext cx="864000" cy="86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1371490" y="1321190"/>
            <a:ext cx="6170183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405349" y="3325969"/>
            <a:ext cx="4020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row of 6 is equal to 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11589" y="3325969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01202" y="4095560"/>
            <a:ext cx="4628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 columns of 1 are equal to 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11589" y="4085083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23" name="Rounded Rectangle 22"/>
          <p:cNvSpPr/>
          <p:nvPr/>
        </p:nvSpPr>
        <p:spPr>
          <a:xfrm rot="5400000">
            <a:off x="1465222" y="1328460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 rot="5400000">
            <a:off x="2496120" y="1320707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le 24"/>
          <p:cNvSpPr/>
          <p:nvPr/>
        </p:nvSpPr>
        <p:spPr>
          <a:xfrm rot="5400000">
            <a:off x="3519416" y="1328460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ounded Rectangle 25"/>
          <p:cNvSpPr/>
          <p:nvPr/>
        </p:nvSpPr>
        <p:spPr>
          <a:xfrm rot="5400000">
            <a:off x="4550313" y="1322686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ounded Rectangle 26"/>
          <p:cNvSpPr/>
          <p:nvPr/>
        </p:nvSpPr>
        <p:spPr>
          <a:xfrm rot="5400000">
            <a:off x="5581211" y="1314933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 rot="5400000">
            <a:off x="6604507" y="1322686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2594944" y="4758672"/>
            <a:ext cx="5577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1 and 6 are factors of 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53894" y="5502403"/>
            <a:ext cx="5577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The factors of 6 are: 1, 2, 3 and 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0.33559 -0.149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71" y="-747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81481E-6 L 0.33455 -0.1497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19" y="-75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81481E-6 L 0.33281 -0.149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32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7" grpId="0" animBg="1"/>
      <p:bldP spid="17" grpId="1" animBg="1"/>
      <p:bldP spid="18" grpId="0"/>
      <p:bldP spid="19" grpId="0"/>
      <p:bldP spid="20" grpId="0"/>
      <p:bldP spid="21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670665" y="1506207"/>
            <a:ext cx="1188000" cy="1188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925163" y="1838597"/>
            <a:ext cx="684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</a:p>
        </p:txBody>
      </p:sp>
      <p:cxnSp>
        <p:nvCxnSpPr>
          <p:cNvPr id="6" name="Straight Arrow Connector 5"/>
          <p:cNvCxnSpPr>
            <a:cxnSpLocks/>
            <a:stCxn id="2" idx="1"/>
          </p:cNvCxnSpPr>
          <p:nvPr/>
        </p:nvCxnSpPr>
        <p:spPr>
          <a:xfrm flipH="1" flipV="1">
            <a:off x="3038495" y="1069501"/>
            <a:ext cx="806149" cy="6106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626326" y="747087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659203" y="810951"/>
            <a:ext cx="1285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18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1413" y="1389272"/>
            <a:ext cx="2263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Calibri" panose="020F0502020204030204" pitchFamily="34" charset="0"/>
                <a:cs typeface="Calibri" panose="020F0502020204030204" pitchFamily="34" charset="0"/>
              </a:rPr>
              <a:t>Factor pair</a:t>
            </a:r>
          </a:p>
        </p:txBody>
      </p:sp>
      <p:cxnSp>
        <p:nvCxnSpPr>
          <p:cNvPr id="11" name="Straight Arrow Connector 10"/>
          <p:cNvCxnSpPr>
            <a:cxnSpLocks/>
            <a:stCxn id="2" idx="7"/>
          </p:cNvCxnSpPr>
          <p:nvPr/>
        </p:nvCxnSpPr>
        <p:spPr>
          <a:xfrm flipV="1">
            <a:off x="4684686" y="1010952"/>
            <a:ext cx="818753" cy="6692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603967" y="747087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640436" y="810951"/>
            <a:ext cx="1285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9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  <p:cxnSp>
        <p:nvCxnSpPr>
          <p:cNvPr id="17" name="Straight Arrow Connector 16"/>
          <p:cNvCxnSpPr>
            <a:cxnSpLocks/>
            <a:stCxn id="2" idx="5"/>
          </p:cNvCxnSpPr>
          <p:nvPr/>
        </p:nvCxnSpPr>
        <p:spPr>
          <a:xfrm>
            <a:off x="4684686" y="2520228"/>
            <a:ext cx="750713" cy="6106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603967" y="2977044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794577" y="3040908"/>
            <a:ext cx="1015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</a:t>
            </a:r>
          </a:p>
        </p:txBody>
      </p:sp>
      <p:cxnSp>
        <p:nvCxnSpPr>
          <p:cNvPr id="21" name="Straight Arrow Connector 20"/>
          <p:cNvCxnSpPr>
            <a:cxnSpLocks/>
            <a:stCxn id="2" idx="3"/>
          </p:cNvCxnSpPr>
          <p:nvPr/>
        </p:nvCxnSpPr>
        <p:spPr>
          <a:xfrm flipH="1">
            <a:off x="3118047" y="2520228"/>
            <a:ext cx="726597" cy="6034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626326" y="2977044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1794256" y="3045149"/>
            <a:ext cx="1015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51558" y="4343096"/>
            <a:ext cx="6841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factors of 18 are: 1, 2, 3, 6, 9 and 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095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2" grpId="0" animBg="1"/>
      <p:bldP spid="16" grpId="0"/>
      <p:bldP spid="18" grpId="0" animBg="1"/>
      <p:bldP spid="19" grpId="0"/>
      <p:bldP spid="23" grpId="0" animBg="1"/>
      <p:bldP spid="23" grpId="1" animBg="1"/>
      <p:bldP spid="24" grpId="0"/>
      <p:bldP spid="24" grpId="1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670665" y="1506207"/>
            <a:ext cx="1188000" cy="1188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922311" y="1838597"/>
            <a:ext cx="684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</a:p>
        </p:txBody>
      </p:sp>
      <p:cxnSp>
        <p:nvCxnSpPr>
          <p:cNvPr id="6" name="Straight Arrow Connector 5"/>
          <p:cNvCxnSpPr>
            <a:cxnSpLocks/>
            <a:stCxn id="2" idx="2"/>
          </p:cNvCxnSpPr>
          <p:nvPr/>
        </p:nvCxnSpPr>
        <p:spPr>
          <a:xfrm flipH="1" flipV="1">
            <a:off x="2794316" y="1936711"/>
            <a:ext cx="876349" cy="16349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246667" y="1590035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279115" y="1653899"/>
            <a:ext cx="1285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__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>
          <a:xfrm flipV="1">
            <a:off x="4858665" y="1990983"/>
            <a:ext cx="956093" cy="1251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020451" y="1583477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6056920" y="1643675"/>
            <a:ext cx="1285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</a:p>
        </p:txBody>
      </p:sp>
      <p:cxnSp>
        <p:nvCxnSpPr>
          <p:cNvPr id="17" name="Straight Arrow Connector 16"/>
          <p:cNvCxnSpPr>
            <a:cxnSpLocks/>
            <a:stCxn id="2" idx="4"/>
          </p:cNvCxnSpPr>
          <p:nvPr/>
        </p:nvCxnSpPr>
        <p:spPr>
          <a:xfrm>
            <a:off x="4264665" y="2694207"/>
            <a:ext cx="0" cy="8214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585396" y="3670209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3756919" y="3734073"/>
            <a:ext cx="1015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9535" y="5187571"/>
            <a:ext cx="6841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factors of 20 are: _________________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0077" y="305446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722921" y="44813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09442" y="1660680"/>
            <a:ext cx="828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15422" y="5161751"/>
            <a:ext cx="385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 2, 4, 5, 10 and 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1872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/>
      <p:bldP spid="18" grpId="0" animBg="1"/>
      <p:bldP spid="19" grpId="0"/>
      <p:bldP spid="25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5.4|2.4|8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9.4|2.2|5.4|5.9|0.7|0.9|3.4|6|1.4|1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3.1|1.6|3.2|2.6|1.4|1.5|3.9|2.4|4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1|5.4|11.4|1.2|9.6|1.9|15|13.5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4.3|3.8|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7.8|5.1|8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8|11.6|2.5|8.7|10.3|6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2.8|2.6|2.5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8|3.5|8.1|5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BC009D-8417-4B4A-8552-05ED26596F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purl.org/dc/terms/"/>
    <ds:schemaRef ds:uri="http://www.w3.org/XML/1998/namespace"/>
    <ds:schemaRef ds:uri="522d4c35-b548-4432-90ae-af4376e1c4b4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8354</TotalTime>
  <Words>350</Words>
  <Application>Microsoft Office PowerPoint</Application>
  <PresentationFormat>On-screen Show (4:3)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to 4 on the worksheet</vt:lpstr>
      <vt:lpstr>PowerPoint Presentation</vt:lpstr>
      <vt:lpstr>PowerPoint Presentation</vt:lpstr>
      <vt:lpstr>PowerPoint Presentation</vt:lpstr>
      <vt:lpstr>Have a go at questions 5 to 9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Teacher</cp:lastModifiedBy>
  <cp:revision>220</cp:revision>
  <dcterms:created xsi:type="dcterms:W3CDTF">2019-07-05T11:02:13Z</dcterms:created>
  <dcterms:modified xsi:type="dcterms:W3CDTF">2020-12-07T23:07:17Z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