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26" r:id="rId7"/>
    <p:sldId id="427" r:id="rId8"/>
    <p:sldId id="415" r:id="rId9"/>
    <p:sldId id="424" r:id="rId10"/>
    <p:sldId id="416" r:id="rId11"/>
    <p:sldId id="433" r:id="rId12"/>
    <p:sldId id="355" r:id="rId13"/>
    <p:sldId id="420" r:id="rId14"/>
    <p:sldId id="314" r:id="rId15"/>
    <p:sldId id="435" r:id="rId16"/>
    <p:sldId id="422" r:id="rId17"/>
    <p:sldId id="43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53" d="100"/>
          <a:sy n="53" d="100"/>
        </p:scale>
        <p:origin x="16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Horizontal and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Vertical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12E183A-E423-4F9B-A302-285177BDBBE2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5E1A0DD-2D9C-4466-8029-CB00B95D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39AF5A-F267-4F3A-801E-02EE24147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C31895-E064-4A4F-AD6B-E9EE37F4DA3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Ruby is correct because at 3 o’clock the hour hand will be pointing to 3 so it will be horizontal and the minute hand will be pointing at 12 so it will be vertical.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B9DC5F7-A262-42FF-81A3-A4F01F2B6151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</p:spTree>
    <p:extLst>
      <p:ext uri="{BB962C8B-B14F-4D97-AF65-F5344CB8AC3E}">
        <p14:creationId xmlns:p14="http://schemas.microsoft.com/office/powerpoint/2010/main" val="180540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68FD9AE6-B64A-4174-861D-820A2C122D67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60DC66A9-9CA6-47D2-9819-1ABA6511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006D1-F012-49BA-A9CF-F07AB3A7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9A345D-6C6A-47FF-804E-8CEFB7E47B9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Anna and her friends are writing their names in capital letters.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friend has more vertical lines in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 of their name than Anna?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A63EC-E473-4387-B91B-11D58CC5E862}"/>
              </a:ext>
            </a:extLst>
          </p:cNvPr>
          <p:cNvSpPr txBox="1"/>
          <p:nvPr/>
        </p:nvSpPr>
        <p:spPr>
          <a:xfrm>
            <a:off x="544016" y="3154838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B2AA6-7D81-45AB-9381-03AC92F64954}"/>
              </a:ext>
            </a:extLst>
          </p:cNvPr>
          <p:cNvSpPr txBox="1"/>
          <p:nvPr/>
        </p:nvSpPr>
        <p:spPr>
          <a:xfrm>
            <a:off x="2649888" y="5368372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TANYA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4B153B-7289-4B9A-AC35-1B34059AFDFB}"/>
              </a:ext>
            </a:extLst>
          </p:cNvPr>
          <p:cNvSpPr txBox="1"/>
          <p:nvPr/>
        </p:nvSpPr>
        <p:spPr>
          <a:xfrm>
            <a:off x="6146848" y="5315737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KYLIE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E528B-6621-4D45-9EA9-2C8F22F493E1}"/>
              </a:ext>
            </a:extLst>
          </p:cNvPr>
          <p:cNvSpPr txBox="1"/>
          <p:nvPr/>
        </p:nvSpPr>
        <p:spPr>
          <a:xfrm>
            <a:off x="4314938" y="3211130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BILL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68FD9AE6-B64A-4174-861D-820A2C122D67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60DC66A9-9CA6-47D2-9819-1ABA6511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006D1-F012-49BA-A9CF-F07AB3A7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9A345D-6C6A-47FF-804E-8CEFB7E47B9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Anna and her friends are writing their names in capital letters.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friend has more vertical lines in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 of their name than Anna?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A7E0D-77FA-4E13-8827-47D16107CD5C}"/>
              </a:ext>
            </a:extLst>
          </p:cNvPr>
          <p:cNvSpPr txBox="1"/>
          <p:nvPr/>
        </p:nvSpPr>
        <p:spPr>
          <a:xfrm>
            <a:off x="544016" y="3154838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84961-99E7-428E-9639-FA857B9BC588}"/>
              </a:ext>
            </a:extLst>
          </p:cNvPr>
          <p:cNvSpPr txBox="1"/>
          <p:nvPr/>
        </p:nvSpPr>
        <p:spPr>
          <a:xfrm>
            <a:off x="2649888" y="5368372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TANYA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E0879-00AB-433D-9779-C3152EBFA5BB}"/>
              </a:ext>
            </a:extLst>
          </p:cNvPr>
          <p:cNvSpPr txBox="1"/>
          <p:nvPr/>
        </p:nvSpPr>
        <p:spPr>
          <a:xfrm>
            <a:off x="6146848" y="5315737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KYLIE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FE76A-7E25-4E0F-BAE2-453719F8F4C1}"/>
              </a:ext>
            </a:extLst>
          </p:cNvPr>
          <p:cNvSpPr txBox="1"/>
          <p:nvPr/>
        </p:nvSpPr>
        <p:spPr>
          <a:xfrm>
            <a:off x="4314938" y="3211130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BILL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4540C-EA69-4EE3-B463-61F0635EBB3E}"/>
              </a:ext>
            </a:extLst>
          </p:cNvPr>
          <p:cNvSpPr txBox="1"/>
          <p:nvPr/>
        </p:nvSpPr>
        <p:spPr>
          <a:xfrm>
            <a:off x="2328741" y="3073312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F4D78-9B55-414D-BEE5-F43083050B94}"/>
              </a:ext>
            </a:extLst>
          </p:cNvPr>
          <p:cNvSpPr txBox="1"/>
          <p:nvPr/>
        </p:nvSpPr>
        <p:spPr>
          <a:xfrm>
            <a:off x="5803024" y="3154838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E6382-8133-4013-B471-BCF371720EF4}"/>
              </a:ext>
            </a:extLst>
          </p:cNvPr>
          <p:cNvSpPr txBox="1"/>
          <p:nvPr/>
        </p:nvSpPr>
        <p:spPr>
          <a:xfrm>
            <a:off x="4571698" y="5262104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CCF6F-E0AC-4EDD-A74B-2198912E4360}"/>
              </a:ext>
            </a:extLst>
          </p:cNvPr>
          <p:cNvSpPr txBox="1"/>
          <p:nvPr/>
        </p:nvSpPr>
        <p:spPr>
          <a:xfrm>
            <a:off x="7947057" y="5177237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45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5760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cross is the odd one out because it is the only shape with a horizontal and a vertical line of symmetry.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993CE6-5077-4966-A253-2C3F27FDD4AE}"/>
              </a:ext>
            </a:extLst>
          </p:cNvPr>
          <p:cNvCxnSpPr/>
          <p:nvPr/>
        </p:nvCxnSpPr>
        <p:spPr>
          <a:xfrm>
            <a:off x="1844289" y="2020293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52D52A-E51D-4E96-BA8E-3D7FD308D3F1}"/>
              </a:ext>
            </a:extLst>
          </p:cNvPr>
          <p:cNvCxnSpPr/>
          <p:nvPr/>
        </p:nvCxnSpPr>
        <p:spPr>
          <a:xfrm>
            <a:off x="5156449" y="1862695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8F9BE2-C695-46EA-8549-DDE05BDB049B}"/>
              </a:ext>
            </a:extLst>
          </p:cNvPr>
          <p:cNvCxnSpPr/>
          <p:nvPr/>
        </p:nvCxnSpPr>
        <p:spPr>
          <a:xfrm>
            <a:off x="3561329" y="3497674"/>
            <a:ext cx="0" cy="15323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E8D241-4CB2-4098-9546-82FA735178F0}"/>
              </a:ext>
            </a:extLst>
          </p:cNvPr>
          <p:cNvCxnSpPr>
            <a:cxnSpLocks/>
          </p:cNvCxnSpPr>
          <p:nvPr/>
        </p:nvCxnSpPr>
        <p:spPr>
          <a:xfrm rot="5400000">
            <a:off x="3593334" y="3504507"/>
            <a:ext cx="0" cy="15323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6005-D2AE-4EEA-808D-C3BC0BBBE3B8}"/>
              </a:ext>
            </a:extLst>
          </p:cNvPr>
          <p:cNvCxnSpPr/>
          <p:nvPr/>
        </p:nvCxnSpPr>
        <p:spPr>
          <a:xfrm>
            <a:off x="7155902" y="3133564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6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7C99D06-90D0-49B5-BAC5-176EDB2B6D18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29AA39B-363B-465C-8BD1-ED02BDDB0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horizontal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7C99D06-90D0-49B5-BAC5-176EDB2B6D18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29AA39B-363B-465C-8BD1-ED02BDDB0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6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vertical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7C99D06-90D0-49B5-BAC5-176EDB2B6D18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29AA39B-363B-465C-8BD1-ED02BDDB0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0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Fill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4ECD0D-75AB-46E0-9DA4-4E2D1507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32857"/>
              </p:ext>
            </p:extLst>
          </p:nvPr>
        </p:nvGraphicFramePr>
        <p:xfrm>
          <a:off x="2272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 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E278CD2-B2F0-4070-AC56-2623A6EE220D}"/>
              </a:ext>
            </a:extLst>
          </p:cNvPr>
          <p:cNvSpPr/>
          <p:nvPr/>
        </p:nvSpPr>
        <p:spPr>
          <a:xfrm>
            <a:off x="3028334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61FC0C5-E7C6-4AB9-8E2A-E14AA0E2B3AA}"/>
              </a:ext>
            </a:extLst>
          </p:cNvPr>
          <p:cNvSpPr/>
          <p:nvPr/>
        </p:nvSpPr>
        <p:spPr>
          <a:xfrm rot="16200000">
            <a:off x="3151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5B3BD81-7536-4A53-8C9F-4A4CA3456AB9}"/>
              </a:ext>
            </a:extLst>
          </p:cNvPr>
          <p:cNvSpPr/>
          <p:nvPr/>
        </p:nvSpPr>
        <p:spPr>
          <a:xfrm>
            <a:off x="2684205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62E956ED-8479-4D04-8EEE-E69539E49F82}"/>
              </a:ext>
            </a:extLst>
          </p:cNvPr>
          <p:cNvSpPr/>
          <p:nvPr/>
        </p:nvSpPr>
        <p:spPr>
          <a:xfrm>
            <a:off x="3151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7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Fill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4ECD0D-75AB-46E0-9DA4-4E2D1507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25662"/>
              </p:ext>
            </p:extLst>
          </p:nvPr>
        </p:nvGraphicFramePr>
        <p:xfrm>
          <a:off x="2272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vertical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horizontal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E278CD2-B2F0-4070-AC56-2623A6EE220D}"/>
              </a:ext>
            </a:extLst>
          </p:cNvPr>
          <p:cNvSpPr/>
          <p:nvPr/>
        </p:nvSpPr>
        <p:spPr>
          <a:xfrm>
            <a:off x="3028334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61FC0C5-E7C6-4AB9-8E2A-E14AA0E2B3AA}"/>
              </a:ext>
            </a:extLst>
          </p:cNvPr>
          <p:cNvSpPr/>
          <p:nvPr/>
        </p:nvSpPr>
        <p:spPr>
          <a:xfrm rot="16200000">
            <a:off x="3151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5B3BD81-7536-4A53-8C9F-4A4CA3456AB9}"/>
              </a:ext>
            </a:extLst>
          </p:cNvPr>
          <p:cNvSpPr/>
          <p:nvPr/>
        </p:nvSpPr>
        <p:spPr>
          <a:xfrm>
            <a:off x="2684205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62E956ED-8479-4D04-8EEE-E69539E49F82}"/>
              </a:ext>
            </a:extLst>
          </p:cNvPr>
          <p:cNvSpPr/>
          <p:nvPr/>
        </p:nvSpPr>
        <p:spPr>
          <a:xfrm>
            <a:off x="3151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7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D0D3035-2D42-418B-B0AB-3C0BD0623009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C3DA4671-A56F-4737-9FA1-907115F0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8AF94-B94D-4DF7-A2C8-B517E73D9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EBDB75-B33F-4B3E-B804-E10E3EB4DF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below has a vertical line of symmetry?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9D5EA75D-D7B2-4F52-861F-91AC637306B4}"/>
              </a:ext>
            </a:extLst>
          </p:cNvPr>
          <p:cNvSpPr/>
          <p:nvPr/>
        </p:nvSpPr>
        <p:spPr>
          <a:xfrm>
            <a:off x="5771507" y="1687219"/>
            <a:ext cx="2191046" cy="2191046"/>
          </a:xfrm>
          <a:prstGeom prst="pi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5A213C-D880-4245-86BE-8C13AC73A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59" t="23461" r="32859" b="35513"/>
          <a:stretch/>
        </p:blipFill>
        <p:spPr>
          <a:xfrm>
            <a:off x="3742343" y="3804444"/>
            <a:ext cx="1561177" cy="21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1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D0D3035-2D42-418B-B0AB-3C0BD0623009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C3DA4671-A56F-4737-9FA1-907115F0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8AF94-B94D-4DF7-A2C8-B517E73D9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EBDB75-B33F-4B3E-B804-E10E3EB4DF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below has a vertical line of symmetry?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F0E80314-67EA-45DD-90EA-F971E88C5806}"/>
              </a:ext>
            </a:extLst>
          </p:cNvPr>
          <p:cNvSpPr/>
          <p:nvPr/>
        </p:nvSpPr>
        <p:spPr>
          <a:xfrm>
            <a:off x="5771507" y="1687219"/>
            <a:ext cx="2191046" cy="2191046"/>
          </a:xfrm>
          <a:prstGeom prst="pi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83470C-6AF1-4FE1-AF78-BFD9087C70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559" t="23461" r="32859" b="35513"/>
          <a:stretch/>
        </p:blipFill>
        <p:spPr>
          <a:xfrm>
            <a:off x="3742343" y="3804444"/>
            <a:ext cx="1561177" cy="21910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73BD0C-7C8A-4FA7-8690-06093D96F1FA}"/>
              </a:ext>
            </a:extLst>
          </p:cNvPr>
          <p:cNvSpPr txBox="1"/>
          <p:nvPr/>
        </p:nvSpPr>
        <p:spPr>
          <a:xfrm>
            <a:off x="3452038" y="1469142"/>
            <a:ext cx="113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</a:t>
            </a:r>
            <a:endParaRPr lang="en-GB" sz="6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7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849E0A-A2CA-4CEC-94F6-797B74DB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8C2F0E-41D2-42F1-AC0F-01E7166E80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06C273A-D6F4-46B5-999D-906D156208FC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B20F71-7A1B-42B0-9FF9-BAC235DA4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0f0ae0ff-29c4-4766-b250-c1a9bee8d430"/>
    <ds:schemaRef ds:uri="http://schemas.microsoft.com/office/infopath/2007/PartnerControls"/>
    <ds:schemaRef ds:uri="http://www.w3.org/XML/1998/namespace"/>
    <ds:schemaRef ds:uri="http://schemas.microsoft.com/sharepoint/v3"/>
    <ds:schemaRef ds:uri="86144f90-c7b6-48d0-aae5-f5e9e48cc3df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</TotalTime>
  <Words>432</Words>
  <Application>Microsoft Office PowerPoint</Application>
  <PresentationFormat>On-screen Show (4:3)</PresentationFormat>
  <Paragraphs>297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SassoonCRInfantMedium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Charlotte Robinson</cp:lastModifiedBy>
  <cp:revision>3</cp:revision>
  <dcterms:created xsi:type="dcterms:W3CDTF">2018-03-17T10:08:43Z</dcterms:created>
  <dcterms:modified xsi:type="dcterms:W3CDTF">2020-07-06T14:31:34Z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1536">
    <vt:lpwstr>268</vt:lpwstr>
  </property>
</Properties>
</file>