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60" r:id="rId7"/>
    <p:sldId id="261" r:id="rId8"/>
    <p:sldId id="259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8983D-485F-439F-9978-74BC0069D78E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DE852-C729-41CE-8F2E-D3094C63B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7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DE852-C729-41CE-8F2E-D3094C63B8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6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FF-6C20-4327-A40A-E2DACDEDE222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4986-FA96-4219-AFAF-E8EF927785C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FF-6C20-4327-A40A-E2DACDEDE222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4986-FA96-4219-AFAF-E8EF927785C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FF-6C20-4327-A40A-E2DACDEDE222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4986-FA96-4219-AFAF-E8EF927785C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FF-6C20-4327-A40A-E2DACDEDE222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4986-FA96-4219-AFAF-E8EF927785C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FF-6C20-4327-A40A-E2DACDEDE222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4986-FA96-4219-AFAF-E8EF927785C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FF-6C20-4327-A40A-E2DACDEDE222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4986-FA96-4219-AFAF-E8EF927785C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FF-6C20-4327-A40A-E2DACDEDE222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4986-FA96-4219-AFAF-E8EF927785C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FF-6C20-4327-A40A-E2DACDEDE222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4986-FA96-4219-AFAF-E8EF927785C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FF-6C20-4327-A40A-E2DACDEDE222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4986-FA96-4219-AFAF-E8EF927785C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FF-6C20-4327-A40A-E2DACDEDE222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4986-FA96-4219-AFAF-E8EF927785C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FF-6C20-4327-A40A-E2DACDEDE222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4986-FA96-4219-AFAF-E8EF927785C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6F7BAEFF-6C20-4327-A40A-E2DACDEDE222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0134986-FA96-4219-AFAF-E8EF927785C8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222" y="1052736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Meet the Teacher</a:t>
            </a: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Summer 2020</a:t>
            </a: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Mrs Weatherby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257655-9CB2-47BC-8A47-01285ED548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3642" y="4766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20888"/>
            <a:ext cx="75608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Thank you.</a:t>
            </a:r>
          </a:p>
          <a:p>
            <a:pPr algn="ctr"/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If you have any questions please </a:t>
            </a:r>
          </a:p>
          <a:p>
            <a:pPr algn="ctr"/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do ask.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9ABFDE-66E3-49A3-94D7-24AE534138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1891" y="1196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3222" y="105273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898" y="332656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General Information</a:t>
            </a:r>
          </a:p>
          <a:p>
            <a:pPr marL="571500" indent="-5715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Mrs </a:t>
            </a:r>
            <a:r>
              <a:rPr lang="en-GB" sz="35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Newbould</a:t>
            </a: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will be supporting us in September.</a:t>
            </a:r>
          </a:p>
          <a:p>
            <a:pPr marL="571500" indent="-5715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Early morning routine already established in Year 1. Early morning task on arrival.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AC9946-377F-41D6-9BD8-AD3550766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8264" y="3326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655" y="116632"/>
            <a:ext cx="756084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General Information</a:t>
            </a:r>
          </a:p>
          <a:p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Cloakroom, </a:t>
            </a:r>
            <a:r>
              <a:rPr lang="en-GB" sz="35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trug</a:t>
            </a: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information.</a:t>
            </a:r>
          </a:p>
          <a:p>
            <a:pPr marL="571500" indent="-5715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Water bottles (named) in school everyday and taken home for washing everyday.</a:t>
            </a:r>
          </a:p>
          <a:p>
            <a:pPr marL="571500" indent="-5715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Home time routine already established. </a:t>
            </a:r>
          </a:p>
          <a:p>
            <a:pPr marL="571500" indent="-5715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E59689-805C-4140-ADAA-5040D14CD1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2973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222" y="404664"/>
            <a:ext cx="756084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Bring in wellies or old trainers to be able to play on the field in all weathers.</a:t>
            </a:r>
          </a:p>
          <a:p>
            <a:pPr marL="457200" indent="-4572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Newsletters are emailed out please ensure that your details are up to date.</a:t>
            </a:r>
          </a:p>
          <a:p>
            <a:pPr marL="457200" indent="-4572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Changes. Please let us know of any changes that may affect your child.</a:t>
            </a:r>
          </a:p>
          <a:p>
            <a:pPr marL="457200" indent="-4572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DE3749-842A-4C79-A75D-024075A151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2240" y="1166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9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EA2911-2007-4BFB-95E7-FEC120973CFE}"/>
              </a:ext>
            </a:extLst>
          </p:cNvPr>
          <p:cNvSpPr/>
          <p:nvPr/>
        </p:nvSpPr>
        <p:spPr>
          <a:xfrm>
            <a:off x="1115616" y="1160419"/>
            <a:ext cx="665890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Medicines in school. Inhalers in the classroom. Other prescribed medicines are kept at reception.</a:t>
            </a:r>
          </a:p>
          <a:p>
            <a:pPr marL="457200" indent="-4572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PE kit in school, named.</a:t>
            </a:r>
          </a:p>
          <a:p>
            <a:pPr marL="457200" indent="-4572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http://cliparting.com/wp-content/uploads/2016/06/Sports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8112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38E0E2-99FF-4555-8C8F-88FC06031E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1297" y="4766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56084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Rewards</a:t>
            </a: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3500" u="sng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Golden Rules</a:t>
            </a:r>
          </a:p>
          <a:p>
            <a:pPr marL="457200" indent="-4572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House points</a:t>
            </a:r>
          </a:p>
          <a:p>
            <a:pPr marL="457200" indent="-4572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Star of the week</a:t>
            </a:r>
          </a:p>
          <a:p>
            <a:pPr marL="457200" indent="-4572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VIP</a:t>
            </a:r>
          </a:p>
          <a:p>
            <a:pPr marL="457200" indent="-4572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Encouraging positive behaviour.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37F7DE-0937-4C37-951A-231E7D3B34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6176" y="4491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3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4624"/>
            <a:ext cx="777686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Reading</a:t>
            </a:r>
          </a:p>
          <a:p>
            <a:endParaRPr lang="en-GB" sz="1200" u="sng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In school children will read to Mrs Weatherby every week.</a:t>
            </a:r>
          </a:p>
          <a:p>
            <a:pPr marL="457200" indent="-457200">
              <a:buFont typeface="Arial" charset="0"/>
              <a:buChar char="•"/>
            </a:pPr>
            <a:endParaRPr lang="en-GB" sz="2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At home read at least 4 times a week and record in the planner. Read school book and own books.</a:t>
            </a:r>
          </a:p>
          <a:p>
            <a:pPr marL="457200" indent="-457200">
              <a:buFont typeface="Arial" charset="0"/>
              <a:buChar char="•"/>
            </a:pPr>
            <a:endParaRPr lang="en-GB" sz="2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Signed once a week.</a:t>
            </a:r>
          </a:p>
          <a:p>
            <a:pPr marL="457200" indent="-457200">
              <a:buFont typeface="Arial" charset="0"/>
              <a:buChar char="•"/>
            </a:pPr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images.clipartpanda.com/reading-clipart-Reading-school-clipart-free-clip-art-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990288"/>
            <a:ext cx="3372673" cy="166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36FA15-09BF-4C36-88B0-23141AE3F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67959" y="2013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222" y="332656"/>
            <a:ext cx="75608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361" y="116632"/>
            <a:ext cx="756084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Homework</a:t>
            </a:r>
          </a:p>
          <a:p>
            <a:pPr marL="457200" indent="-457200">
              <a:buFont typeface="Arial" charset="0"/>
              <a:buChar char="•"/>
            </a:pPr>
            <a:r>
              <a:rPr lang="en-GB" sz="3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Guided reading homework will be given out on Fridays and should be returned to the following Wednesday.</a:t>
            </a:r>
          </a:p>
          <a:p>
            <a:pPr marL="457200" indent="-457200">
              <a:buFont typeface="Arial" charset="0"/>
              <a:buChar char="•"/>
            </a:pPr>
            <a:endParaRPr lang="en-GB" sz="3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Spelling homework will be given out on Fridays and should be returned the following Wednesday. Test on Friday.</a:t>
            </a:r>
          </a:p>
          <a:p>
            <a:pPr marL="457200" indent="-457200">
              <a:buFont typeface="Arial" charset="0"/>
              <a:buChar char="•"/>
            </a:pPr>
            <a:endParaRPr lang="en-GB" sz="3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Times tables homework will be ongoing all year 2x 10x 5x 3x 4x</a:t>
            </a:r>
          </a:p>
          <a:p>
            <a:pPr marL="457200" indent="-457200">
              <a:buFont typeface="Arial" charset="0"/>
              <a:buChar char="•"/>
            </a:pPr>
            <a:endParaRPr lang="en-GB" sz="3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3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Prodigy will be set homework regularly.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7310A9-2F0D-4659-8B6C-1808473E9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2976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222" y="548680"/>
            <a:ext cx="75608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Concerns</a:t>
            </a:r>
          </a:p>
          <a:p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Communication between home and school is very important.</a:t>
            </a:r>
          </a:p>
          <a:p>
            <a:endParaRPr lang="en-GB" sz="35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If you have any worries or concerns please come in and see me as soon as possible. The sooner I know about it, the sooner we can sort it out.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8D7127-533D-42BD-92F8-E27D0F62DD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6176" y="6926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335</TotalTime>
  <Words>300</Words>
  <Application>Microsoft Office PowerPoint</Application>
  <PresentationFormat>On-screen Show (4:3)</PresentationFormat>
  <Paragraphs>61</Paragraphs>
  <Slides>10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Courier New</vt:lpstr>
      <vt:lpstr>Verdana</vt:lpstr>
      <vt:lpstr>Wingdings 2</vt:lpstr>
      <vt:lpstr>Autumn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Weatherby</dc:creator>
  <cp:lastModifiedBy>David Weatherby</cp:lastModifiedBy>
  <cp:revision>28</cp:revision>
  <dcterms:created xsi:type="dcterms:W3CDTF">2016-09-12T21:23:51Z</dcterms:created>
  <dcterms:modified xsi:type="dcterms:W3CDTF">2020-06-30T18:56:08Z</dcterms:modified>
</cp:coreProperties>
</file>