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50" r:id="rId3"/>
    <p:sldId id="359" r:id="rId4"/>
    <p:sldId id="357" r:id="rId5"/>
    <p:sldId id="356" r:id="rId6"/>
    <p:sldId id="353" r:id="rId7"/>
    <p:sldId id="360" r:id="rId8"/>
    <p:sldId id="358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4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ADC33-DBBE-4780-80AD-5A98FFABA617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D03E-ACB3-4D36-B1C5-9208F164E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1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F28-3AB6-4395-91C5-21B57E10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BBBB-5911-4C30-820E-6C9EFF8D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0BC4-F05B-4A04-AC3C-D574199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FA49-0EC7-4662-AF4E-E7AE452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C1E8-CDB7-4A36-BE8B-475CF0D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5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C31F-AD8D-42A0-82AD-5572C48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A1E26-63B0-486E-BFA5-160909F9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121A-6C89-4ACC-86AF-899CB1F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69C2-A438-4B50-A128-FA6D64BD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9907-A945-467E-B567-2094BD2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333-7F11-4DD5-974E-FDD9330E2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3165-E378-47EB-AB8E-B222576B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3B34-0B7A-4991-9548-8DA7E2C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BDCA-EBE0-45DD-85AF-548418A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B6E-88DC-407C-B3C0-68EC006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4169-4468-43B1-8FD4-EDB7C065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419-C8AB-4B21-9365-FB1C9040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62A6-3884-4B46-8E9B-E9829D84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5428-BB95-4681-A330-D6EEB2A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FAC1-7A7C-498E-8F9F-B2DCB72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4D33-9297-48D5-BCE5-5C13E6A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5D8-449B-4616-B9E2-BEF9951C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9CC-84F7-477D-87D1-3F155504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2F5-2A00-4D7A-BEF7-848A2BC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279F-1D0F-45BE-A870-E20DC9A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C62-7758-40C2-907A-CA2543A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1D8-62AF-4A3A-AB1A-170052E78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C640B-A4A0-42A5-8AF6-22C8A0C2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47CD-D206-45B2-8872-B53ACCC0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53FD-9BFF-403C-8928-A881478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C16C-9755-49C5-8C22-A33EA0D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A25F-EF1A-4DBB-8A86-3FE1874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B98C-FD6F-4ECB-A27E-69802C4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16E1-DD8D-4947-B88C-2291B6F8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A230-80DB-4D8F-BC3A-5A0C84C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3630-BBCA-410B-AF0D-D1A65D3B8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383-5B52-4DD9-8B65-28460DC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3E51-8E57-43BB-A6F8-73F40D03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8ABD-ACE2-40C8-A1C1-9938452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CFF-61D8-45E1-A602-529ACFC9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43734-F609-46CB-ABA6-96D4C15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85E3F-43B6-485F-8960-D08E1917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EECC-4461-4481-B980-73D4ADD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BF07-7E9B-406A-98CD-737AF01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FABFB-12D2-4C9D-B0C2-B005214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B0A1-0AED-4D95-ADCB-C26C761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0CF-8C6D-458D-81EC-F5AF371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E5E2-B621-480F-B9E4-065C0D7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C389-AA10-437C-B4FE-0629038B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8B23-6336-4F91-85B9-1F0AF8AA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DBAE-837A-4C69-8BE5-B9D5CA6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3B78-586A-4015-9E65-302C719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16C2-B2C0-4EF9-BC40-1F6B47A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A87-E9A8-47EC-8101-BEA9230C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57AED-BC64-458E-96CF-E649760E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E506-997D-47CA-8DE1-94BBD12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B8CE-0FE8-4BA7-B922-0B77261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E42B-7B3C-48CC-9787-90043E8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B3160-51FE-46F5-AFE1-9E22A5F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1233-16D1-4423-87B0-73D755DD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4170-38DD-4E9D-9449-37A5E4B6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F6F6-ACDD-45AD-AFC6-B5AE8FA6C048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7096-9661-463E-9691-35666456D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BBDF-3A76-4032-A454-D8C2ACA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mymaths.co.uk/5936-lesson/telling-the-time-to-5-mi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02828-EA1B-4A99-95A2-59F4D879BA1D}"/>
              </a:ext>
            </a:extLst>
          </p:cNvPr>
          <p:cNvSpPr/>
          <p:nvPr/>
        </p:nvSpPr>
        <p:spPr>
          <a:xfrm>
            <a:off x="528320" y="121941"/>
            <a:ext cx="11663680" cy="706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				Friday 26</a:t>
            </a:r>
            <a:r>
              <a:rPr lang="en-GB" sz="36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pPr>
              <a:lnSpc>
                <a:spcPct val="150000"/>
              </a:lnSpc>
            </a:pP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 can’t believe that it is Friday already!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As reading time to the nearest 5 minutes is quite tricky, we are going to continue to practise this today. If you want to look over the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powerpoint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from yesterday to remind yourself then you can.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There are some activities on this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powerpoint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for you to try. There is even a challenge if you are feeling up for it!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There is a My Maths lesson that you might want to look at (optional) – Telling the time to 5 mins. You might need the school log in details which should be on your log in card.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https://app.mymaths.co.uk/5936-lesson/telling-the-time-to-5-mins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310D3-B007-4078-A61C-A7B217703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" y="331900"/>
            <a:ext cx="5725823" cy="9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661894-D803-4C4C-B2F6-C7008E8B5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" t="24957" r="51700" b="10226"/>
          <a:stretch/>
        </p:blipFill>
        <p:spPr>
          <a:xfrm>
            <a:off x="371856" y="0"/>
            <a:ext cx="10472928" cy="67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67956-FBA2-42B7-8C4F-D020B80599AC}"/>
              </a:ext>
            </a:extLst>
          </p:cNvPr>
          <p:cNvGrpSpPr/>
          <p:nvPr/>
        </p:nvGrpSpPr>
        <p:grpSpPr>
          <a:xfrm>
            <a:off x="1483987" y="104290"/>
            <a:ext cx="10342253" cy="6351017"/>
            <a:chOff x="1483987" y="104290"/>
            <a:chExt cx="10342253" cy="635101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E8F484-0257-423B-BF45-A89E928B7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5" t="51325" r="44333" b="5762"/>
            <a:stretch/>
          </p:blipFill>
          <p:spPr bwMode="auto">
            <a:xfrm>
              <a:off x="4041648" y="104290"/>
              <a:ext cx="7784592" cy="635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DB29413-EA03-4487-B157-D2DF631FF6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29496" r="53937" b="48428"/>
            <a:stretch/>
          </p:blipFill>
          <p:spPr bwMode="auto">
            <a:xfrm>
              <a:off x="1626627" y="3372302"/>
              <a:ext cx="2415021" cy="308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EC978A4-73C0-4C55-9874-69F2F7C52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5" t="28697" r="63055" b="49227"/>
            <a:stretch/>
          </p:blipFill>
          <p:spPr bwMode="auto">
            <a:xfrm>
              <a:off x="1483987" y="196793"/>
              <a:ext cx="2557661" cy="3232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14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20.png">
            <a:extLst>
              <a:ext uri="{FF2B5EF4-FFF2-40B4-BE49-F238E27FC236}">
                <a16:creationId xmlns:a16="http://schemas.microsoft.com/office/drawing/2014/main" id="{BD671C1E-7087-409A-AE4D-6DF9E2E8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2216473"/>
            <a:ext cx="32131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715A0-2AE8-404F-8806-2CB377F555D7}"/>
              </a:ext>
            </a:extLst>
          </p:cNvPr>
          <p:cNvSpPr/>
          <p:nvPr/>
        </p:nvSpPr>
        <p:spPr>
          <a:xfrm>
            <a:off x="3216275" y="216054"/>
            <a:ext cx="8650224" cy="639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1795780">
              <a:lnSpc>
                <a:spcPct val="1600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Professor Pike’s pocket watch never tells the correct</a:t>
            </a:r>
            <a:r>
              <a:rPr lang="en-US" sz="2400" spc="-16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time! </a:t>
            </a:r>
            <a:r>
              <a:rPr lang="en-US" sz="2400" spc="-15" dirty="0">
                <a:solidFill>
                  <a:srgbClr val="292526"/>
                </a:solidFill>
                <a:ea typeface="Twinkl"/>
                <a:cs typeface="Twinkl"/>
              </a:rPr>
              <a:t>What time will</a:t>
            </a: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 the watch says if the real time was: </a:t>
            </a:r>
            <a:r>
              <a:rPr lang="en-US" sz="2400" b="1" dirty="0">
                <a:solidFill>
                  <a:srgbClr val="292526"/>
                </a:solidFill>
                <a:ea typeface="Twinkl"/>
                <a:cs typeface="Twinkl"/>
              </a:rPr>
              <a:t>20 minutes to</a:t>
            </a:r>
            <a:r>
              <a:rPr lang="en-US" sz="2400" b="1" spc="20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b="1" dirty="0">
                <a:solidFill>
                  <a:srgbClr val="292526"/>
                </a:solidFill>
                <a:ea typeface="Twinkl"/>
                <a:cs typeface="Twinkl"/>
              </a:rPr>
              <a:t>10?</a:t>
            </a:r>
          </a:p>
          <a:p>
            <a:pPr marL="67310" marR="1795780">
              <a:lnSpc>
                <a:spcPct val="160000"/>
              </a:lnSpc>
              <a:spcBef>
                <a:spcPts val="175"/>
              </a:spcBef>
              <a:spcAft>
                <a:spcPts val="0"/>
              </a:spcAft>
            </a:pPr>
            <a:endParaRPr lang="en-GB" sz="2400" dirty="0">
              <a:ea typeface="Twinkl"/>
              <a:cs typeface="Twinkl"/>
            </a:endParaRPr>
          </a:p>
          <a:p>
            <a:pPr lvl="0">
              <a:lnSpc>
                <a:spcPts val="1665"/>
              </a:lnSpc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5 minutes</a:t>
            </a:r>
            <a:r>
              <a:rPr lang="en-US" sz="2400" spc="-21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slow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15 minutes</a:t>
            </a:r>
            <a:r>
              <a:rPr lang="en-US" sz="2400" spc="-23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fast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10 minutes</a:t>
            </a:r>
            <a:r>
              <a:rPr lang="en-US" sz="2400" spc="-21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slow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20 minutes</a:t>
            </a:r>
            <a:r>
              <a:rPr lang="en-US" sz="2400" spc="-23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fast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15 minutes</a:t>
            </a:r>
            <a:r>
              <a:rPr lang="en-US" sz="2400" spc="-21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slow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25 minutes</a:t>
            </a:r>
            <a:r>
              <a:rPr lang="en-US" sz="2400" spc="-25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fast	</a:t>
            </a:r>
            <a:r>
              <a:rPr lang="en-US" sz="2400" u="sng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________________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8AA4-DA9B-4F93-A914-788D350DD164}"/>
              </a:ext>
            </a:extLst>
          </p:cNvPr>
          <p:cNvSpPr/>
          <p:nvPr/>
        </p:nvSpPr>
        <p:spPr>
          <a:xfrm>
            <a:off x="115816" y="292934"/>
            <a:ext cx="2993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99650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D0B6B6-DA1A-4691-A09B-96BCEC4BE474}"/>
              </a:ext>
            </a:extLst>
          </p:cNvPr>
          <p:cNvSpPr/>
          <p:nvPr/>
        </p:nvSpPr>
        <p:spPr>
          <a:xfrm>
            <a:off x="3365932" y="1175110"/>
            <a:ext cx="54601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Ready for some</a:t>
            </a:r>
          </a:p>
          <a:p>
            <a:pPr algn="ctr"/>
            <a:r>
              <a:rPr lang="en-US" sz="8000" b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answers?</a:t>
            </a:r>
          </a:p>
        </p:txBody>
      </p:sp>
    </p:spTree>
    <p:extLst>
      <p:ext uri="{BB962C8B-B14F-4D97-AF65-F5344CB8AC3E}">
        <p14:creationId xmlns:p14="http://schemas.microsoft.com/office/powerpoint/2010/main" val="29359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661894-D803-4C4C-B2F6-C7008E8B5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" t="39476" r="51700" b="10226"/>
          <a:stretch/>
        </p:blipFill>
        <p:spPr>
          <a:xfrm>
            <a:off x="243840" y="619307"/>
            <a:ext cx="11643360" cy="5846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59072D-AF7B-4124-A04A-152019938D51}"/>
              </a:ext>
            </a:extLst>
          </p:cNvPr>
          <p:cNvSpPr/>
          <p:nvPr/>
        </p:nvSpPr>
        <p:spPr>
          <a:xfrm>
            <a:off x="304800" y="-69371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F5ED2-1D13-46C4-AF95-50797301D829}"/>
              </a:ext>
            </a:extLst>
          </p:cNvPr>
          <p:cNvSpPr txBox="1"/>
          <p:nvPr/>
        </p:nvSpPr>
        <p:spPr>
          <a:xfrm>
            <a:off x="662077" y="3059667"/>
            <a:ext cx="190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 minutes past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1461A-14A1-4C4F-9562-FEA1A98E21D5}"/>
              </a:ext>
            </a:extLst>
          </p:cNvPr>
          <p:cNvSpPr txBox="1"/>
          <p:nvPr/>
        </p:nvSpPr>
        <p:spPr>
          <a:xfrm>
            <a:off x="2820451" y="3046188"/>
            <a:ext cx="2036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10 minutes past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5CDE5-447D-4594-99D5-4DD79D6F6603}"/>
              </a:ext>
            </a:extLst>
          </p:cNvPr>
          <p:cNvSpPr txBox="1"/>
          <p:nvPr/>
        </p:nvSpPr>
        <p:spPr>
          <a:xfrm>
            <a:off x="662077" y="6038638"/>
            <a:ext cx="181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20 minutes to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E97A2-35A7-43EE-8EF9-A92DA3CD85FA}"/>
              </a:ext>
            </a:extLst>
          </p:cNvPr>
          <p:cNvSpPr txBox="1"/>
          <p:nvPr/>
        </p:nvSpPr>
        <p:spPr>
          <a:xfrm>
            <a:off x="2987375" y="6038638"/>
            <a:ext cx="181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10 minutes to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D56EB-FB87-4A26-9CB5-75195C49C1AD}"/>
              </a:ext>
            </a:extLst>
          </p:cNvPr>
          <p:cNvSpPr txBox="1"/>
          <p:nvPr/>
        </p:nvSpPr>
        <p:spPr>
          <a:xfrm>
            <a:off x="5130817" y="3046950"/>
            <a:ext cx="2036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20 minutes past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F53B-0AD5-4CBB-89FE-AECC64A4E8E7}"/>
              </a:ext>
            </a:extLst>
          </p:cNvPr>
          <p:cNvSpPr txBox="1"/>
          <p:nvPr/>
        </p:nvSpPr>
        <p:spPr>
          <a:xfrm>
            <a:off x="7550885" y="3046188"/>
            <a:ext cx="1714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quarter  past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BAD0F-DC99-4D5D-A1B9-3942E695EB4A}"/>
              </a:ext>
            </a:extLst>
          </p:cNvPr>
          <p:cNvSpPr txBox="1"/>
          <p:nvPr/>
        </p:nvSpPr>
        <p:spPr>
          <a:xfrm>
            <a:off x="5130817" y="6025921"/>
            <a:ext cx="1942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25 minutes to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15913-7B43-4B1D-A461-270979F44DD2}"/>
              </a:ext>
            </a:extLst>
          </p:cNvPr>
          <p:cNvSpPr txBox="1"/>
          <p:nvPr/>
        </p:nvSpPr>
        <p:spPr>
          <a:xfrm>
            <a:off x="7394765" y="6039137"/>
            <a:ext cx="181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25 minutes to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1A4F97-4323-464F-8E49-D46D58394DB6}"/>
              </a:ext>
            </a:extLst>
          </p:cNvPr>
          <p:cNvSpPr txBox="1"/>
          <p:nvPr/>
        </p:nvSpPr>
        <p:spPr>
          <a:xfrm>
            <a:off x="9493019" y="3059667"/>
            <a:ext cx="2036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25 minutes past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5552C-2077-41A4-A1F7-B46403D7EC59}"/>
              </a:ext>
            </a:extLst>
          </p:cNvPr>
          <p:cNvSpPr txBox="1"/>
          <p:nvPr/>
        </p:nvSpPr>
        <p:spPr>
          <a:xfrm>
            <a:off x="9622862" y="6038638"/>
            <a:ext cx="190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 minutes past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8453C-4394-4DB0-9F14-DEA6D60FF42C}"/>
              </a:ext>
            </a:extLst>
          </p:cNvPr>
          <p:cNvSpPr/>
          <p:nvPr/>
        </p:nvSpPr>
        <p:spPr>
          <a:xfrm>
            <a:off x="11461012" y="3022575"/>
            <a:ext cx="154787" cy="57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1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67956-FBA2-42B7-8C4F-D020B80599AC}"/>
              </a:ext>
            </a:extLst>
          </p:cNvPr>
          <p:cNvGrpSpPr/>
          <p:nvPr/>
        </p:nvGrpSpPr>
        <p:grpSpPr>
          <a:xfrm>
            <a:off x="1483987" y="104290"/>
            <a:ext cx="10342253" cy="6351017"/>
            <a:chOff x="1483987" y="104290"/>
            <a:chExt cx="10342253" cy="635101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E8F484-0257-423B-BF45-A89E928B7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5" t="51325" r="44333" b="5762"/>
            <a:stretch/>
          </p:blipFill>
          <p:spPr bwMode="auto">
            <a:xfrm>
              <a:off x="4041648" y="104290"/>
              <a:ext cx="7784592" cy="635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DB29413-EA03-4487-B157-D2DF631FF6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29496" r="53937" b="48428"/>
            <a:stretch/>
          </p:blipFill>
          <p:spPr bwMode="auto">
            <a:xfrm>
              <a:off x="1626627" y="3372302"/>
              <a:ext cx="2415021" cy="308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EC978A4-73C0-4C55-9874-69F2F7C52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5" t="28697" r="63055" b="49227"/>
            <a:stretch/>
          </p:blipFill>
          <p:spPr bwMode="auto">
            <a:xfrm>
              <a:off x="1483987" y="196793"/>
              <a:ext cx="2557661" cy="3232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03627DA-4D81-4843-8774-66D6D051264F}"/>
              </a:ext>
            </a:extLst>
          </p:cNvPr>
          <p:cNvSpPr/>
          <p:nvPr/>
        </p:nvSpPr>
        <p:spPr>
          <a:xfrm>
            <a:off x="304800" y="-69371"/>
            <a:ext cx="77633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Answer</a:t>
            </a:r>
          </a:p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64F3A-2297-44D0-A35F-12CE5CF08368}"/>
              </a:ext>
            </a:extLst>
          </p:cNvPr>
          <p:cNvSpPr txBox="1"/>
          <p:nvPr/>
        </p:nvSpPr>
        <p:spPr>
          <a:xfrm>
            <a:off x="1809287" y="2639055"/>
            <a:ext cx="1471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Quarter to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1F107-C4E9-4D11-8DE6-A05DE4174642}"/>
              </a:ext>
            </a:extLst>
          </p:cNvPr>
          <p:cNvSpPr txBox="1"/>
          <p:nvPr/>
        </p:nvSpPr>
        <p:spPr>
          <a:xfrm>
            <a:off x="4378304" y="2439000"/>
            <a:ext cx="190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5 minutes past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04B5B-2215-437B-8771-C3BA32B5803B}"/>
              </a:ext>
            </a:extLst>
          </p:cNvPr>
          <p:cNvSpPr txBox="1"/>
          <p:nvPr/>
        </p:nvSpPr>
        <p:spPr>
          <a:xfrm>
            <a:off x="6953917" y="2439000"/>
            <a:ext cx="190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5 minutes past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2CBB7-531A-4F24-96FA-8E0E90642DC4}"/>
              </a:ext>
            </a:extLst>
          </p:cNvPr>
          <p:cNvSpPr txBox="1"/>
          <p:nvPr/>
        </p:nvSpPr>
        <p:spPr>
          <a:xfrm>
            <a:off x="9529530" y="2439000"/>
            <a:ext cx="1942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25 minutes to 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C7C59-3A99-4F88-A2A7-1E4B65B501B8}"/>
              </a:ext>
            </a:extLst>
          </p:cNvPr>
          <p:cNvSpPr txBox="1"/>
          <p:nvPr/>
        </p:nvSpPr>
        <p:spPr>
          <a:xfrm>
            <a:off x="1875483" y="5563655"/>
            <a:ext cx="2036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10 minutes past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0FF8C-83CF-4EB6-A01B-76677B2ADB42}"/>
              </a:ext>
            </a:extLst>
          </p:cNvPr>
          <p:cNvSpPr txBox="1"/>
          <p:nvPr/>
        </p:nvSpPr>
        <p:spPr>
          <a:xfrm>
            <a:off x="4444500" y="5363600"/>
            <a:ext cx="1683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5 minutes to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C724-F9CE-4FE3-A772-4F039C4275F9}"/>
              </a:ext>
            </a:extLst>
          </p:cNvPr>
          <p:cNvSpPr txBox="1"/>
          <p:nvPr/>
        </p:nvSpPr>
        <p:spPr>
          <a:xfrm>
            <a:off x="7020113" y="5363600"/>
            <a:ext cx="181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20 minutes to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B7B6-FF3D-4AF9-B6B1-888D024C0DB2}"/>
              </a:ext>
            </a:extLst>
          </p:cNvPr>
          <p:cNvSpPr txBox="1"/>
          <p:nvPr/>
        </p:nvSpPr>
        <p:spPr>
          <a:xfrm>
            <a:off x="9595726" y="5363600"/>
            <a:ext cx="108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3 o’clock</a:t>
            </a:r>
          </a:p>
        </p:txBody>
      </p:sp>
    </p:spTree>
    <p:extLst>
      <p:ext uri="{BB962C8B-B14F-4D97-AF65-F5344CB8AC3E}">
        <p14:creationId xmlns:p14="http://schemas.microsoft.com/office/powerpoint/2010/main" val="276867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20.png">
            <a:extLst>
              <a:ext uri="{FF2B5EF4-FFF2-40B4-BE49-F238E27FC236}">
                <a16:creationId xmlns:a16="http://schemas.microsoft.com/office/drawing/2014/main" id="{BD671C1E-7087-409A-AE4D-6DF9E2E8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473"/>
            <a:ext cx="32131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715A0-2AE8-404F-8806-2CB377F555D7}"/>
              </a:ext>
            </a:extLst>
          </p:cNvPr>
          <p:cNvSpPr/>
          <p:nvPr/>
        </p:nvSpPr>
        <p:spPr>
          <a:xfrm>
            <a:off x="3216275" y="216054"/>
            <a:ext cx="8650224" cy="639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1795780">
              <a:lnSpc>
                <a:spcPct val="1600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Professor Pike’s pocket watch never tells the correct</a:t>
            </a:r>
            <a:r>
              <a:rPr lang="en-US" sz="2400" spc="-16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time! </a:t>
            </a:r>
            <a:r>
              <a:rPr lang="en-US" sz="2400" spc="-15" dirty="0">
                <a:solidFill>
                  <a:srgbClr val="292526"/>
                </a:solidFill>
                <a:ea typeface="Twinkl"/>
                <a:cs typeface="Twinkl"/>
              </a:rPr>
              <a:t>What time will</a:t>
            </a: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 the watch says if the real time was: </a:t>
            </a:r>
            <a:r>
              <a:rPr lang="en-US" sz="2400" b="1" dirty="0">
                <a:solidFill>
                  <a:srgbClr val="292526"/>
                </a:solidFill>
                <a:ea typeface="Twinkl"/>
                <a:cs typeface="Twinkl"/>
              </a:rPr>
              <a:t>20 minutes to</a:t>
            </a:r>
            <a:r>
              <a:rPr lang="en-US" sz="2400" b="1" spc="20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b="1" dirty="0">
                <a:solidFill>
                  <a:srgbClr val="292526"/>
                </a:solidFill>
                <a:ea typeface="Twinkl"/>
                <a:cs typeface="Twinkl"/>
              </a:rPr>
              <a:t>10?</a:t>
            </a:r>
          </a:p>
          <a:p>
            <a:pPr marL="67310" marR="1795780">
              <a:lnSpc>
                <a:spcPct val="160000"/>
              </a:lnSpc>
              <a:spcBef>
                <a:spcPts val="175"/>
              </a:spcBef>
              <a:spcAft>
                <a:spcPts val="0"/>
              </a:spcAft>
            </a:pPr>
            <a:endParaRPr lang="en-GB" sz="2400" dirty="0">
              <a:ea typeface="Twinkl"/>
              <a:cs typeface="Twinkl"/>
            </a:endParaRPr>
          </a:p>
          <a:p>
            <a:pPr lvl="0">
              <a:lnSpc>
                <a:spcPts val="1665"/>
              </a:lnSpc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5 minutes</a:t>
            </a:r>
            <a:r>
              <a:rPr lang="en-US" sz="2400" spc="-21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slow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15 minutes</a:t>
            </a:r>
            <a:r>
              <a:rPr lang="en-US" sz="2400" spc="-23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fast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10 minutes</a:t>
            </a:r>
            <a:r>
              <a:rPr lang="en-US" sz="2400" spc="-21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slow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20 minutes</a:t>
            </a:r>
            <a:r>
              <a:rPr lang="en-US" sz="2400" spc="-23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fast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pPr lvl="0">
              <a:spcAft>
                <a:spcPts val="0"/>
              </a:spcAft>
              <a:buClr>
                <a:srgbClr val="292526"/>
              </a:buClr>
              <a:buSzPts val="1600"/>
              <a:tabLst>
                <a:tab pos="391795" algn="l"/>
                <a:tab pos="2896235" algn="l"/>
                <a:tab pos="5884545" algn="l"/>
              </a:tabLst>
            </a:pP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15 minutes</a:t>
            </a:r>
            <a:r>
              <a:rPr lang="en-US" sz="2400" spc="-210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spc="-145" dirty="0">
                <a:solidFill>
                  <a:srgbClr val="292526"/>
                </a:solidFill>
                <a:ea typeface="Twinkl"/>
                <a:cs typeface="Twinkl"/>
              </a:rPr>
              <a:t>slow	</a:t>
            </a:r>
            <a:r>
              <a:rPr lang="en-US" sz="2400" u="sng" spc="-145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</a:t>
            </a:r>
            <a:endParaRPr lang="en-GB" sz="2400" spc="-145" dirty="0">
              <a:ea typeface="Twinkl"/>
              <a:cs typeface="Twinkl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400" dirty="0">
                <a:ea typeface="Twinkl"/>
                <a:cs typeface="Twinkl"/>
              </a:rPr>
              <a:t> </a:t>
            </a:r>
            <a:endParaRPr lang="en-GB" sz="2400" dirty="0">
              <a:ea typeface="Twinkl"/>
              <a:cs typeface="Twinkl"/>
            </a:endParaRPr>
          </a:p>
          <a:p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25 minutes</a:t>
            </a:r>
            <a:r>
              <a:rPr lang="en-US" sz="2400" spc="-255" dirty="0">
                <a:solidFill>
                  <a:srgbClr val="292526"/>
                </a:solidFill>
                <a:ea typeface="Twinkl"/>
                <a:cs typeface="Twinkl"/>
              </a:rPr>
              <a:t> </a:t>
            </a:r>
            <a:r>
              <a:rPr lang="en-US" sz="2400" dirty="0">
                <a:solidFill>
                  <a:srgbClr val="292526"/>
                </a:solidFill>
                <a:ea typeface="Twinkl"/>
                <a:cs typeface="Twinkl"/>
              </a:rPr>
              <a:t>fast	</a:t>
            </a:r>
            <a:r>
              <a:rPr lang="en-US" sz="2400" u="sng" dirty="0">
                <a:solidFill>
                  <a:srgbClr val="292526"/>
                </a:solidFill>
                <a:uFill>
                  <a:solidFill>
                    <a:srgbClr val="292526"/>
                  </a:solidFill>
                </a:uFill>
                <a:ea typeface="Twinkl"/>
                <a:cs typeface="Twinkl"/>
              </a:rPr>
              <a:t> 	________________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21E91-9920-4E3A-B15B-43969F911BED}"/>
              </a:ext>
            </a:extLst>
          </p:cNvPr>
          <p:cNvSpPr/>
          <p:nvPr/>
        </p:nvSpPr>
        <p:spPr>
          <a:xfrm>
            <a:off x="118757" y="-69371"/>
            <a:ext cx="29937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Challenge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2EA42-9255-46CC-B584-E4DFCC00F65A}"/>
              </a:ext>
            </a:extLst>
          </p:cNvPr>
          <p:cNvSpPr txBox="1"/>
          <p:nvPr/>
        </p:nvSpPr>
        <p:spPr>
          <a:xfrm>
            <a:off x="6733693" y="2364723"/>
            <a:ext cx="2649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25 minutes to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DC701-8F8F-4790-986A-C080B64BCFF1}"/>
              </a:ext>
            </a:extLst>
          </p:cNvPr>
          <p:cNvSpPr txBox="1"/>
          <p:nvPr/>
        </p:nvSpPr>
        <p:spPr>
          <a:xfrm>
            <a:off x="6825063" y="2909762"/>
            <a:ext cx="2466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5 minutes to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896D-2BD0-4014-8106-E31E2A6DFDF3}"/>
              </a:ext>
            </a:extLst>
          </p:cNvPr>
          <p:cNvSpPr txBox="1"/>
          <p:nvPr/>
        </p:nvSpPr>
        <p:spPr>
          <a:xfrm>
            <a:off x="6667271" y="3693156"/>
            <a:ext cx="173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Half past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0497A-9749-4CF4-9E5B-8B46CF653035}"/>
              </a:ext>
            </a:extLst>
          </p:cNvPr>
          <p:cNvSpPr txBox="1"/>
          <p:nvPr/>
        </p:nvSpPr>
        <p:spPr>
          <a:xfrm>
            <a:off x="6733692" y="4480532"/>
            <a:ext cx="1623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10 o’clock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635CD-6B07-4638-8AAF-A831F816E0B0}"/>
              </a:ext>
            </a:extLst>
          </p:cNvPr>
          <p:cNvSpPr txBox="1"/>
          <p:nvPr/>
        </p:nvSpPr>
        <p:spPr>
          <a:xfrm>
            <a:off x="6667270" y="5151121"/>
            <a:ext cx="277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25 minutes past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49A-9150-4EF2-8443-ED54837D2AB9}"/>
              </a:ext>
            </a:extLst>
          </p:cNvPr>
          <p:cNvSpPr txBox="1"/>
          <p:nvPr/>
        </p:nvSpPr>
        <p:spPr>
          <a:xfrm>
            <a:off x="6667270" y="5880103"/>
            <a:ext cx="277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5 minutes past 10</a:t>
            </a:r>
          </a:p>
        </p:txBody>
      </p:sp>
    </p:spTree>
    <p:extLst>
      <p:ext uri="{BB962C8B-B14F-4D97-AF65-F5344CB8AC3E}">
        <p14:creationId xmlns:p14="http://schemas.microsoft.com/office/powerpoint/2010/main" val="310255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02828-EA1B-4A99-95A2-59F4D879BA1D}"/>
              </a:ext>
            </a:extLst>
          </p:cNvPr>
          <p:cNvSpPr/>
          <p:nvPr/>
        </p:nvSpPr>
        <p:spPr>
          <a:xfrm>
            <a:off x="528320" y="121941"/>
            <a:ext cx="11663680" cy="579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				Friday 26</a:t>
            </a:r>
            <a:r>
              <a:rPr lang="en-GB" sz="36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  <a:endParaRPr lang="en-GB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 have also uploaded some extra sheets if you would like some more practise. This is only if you want to!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Don’t forget to spend some time on Prodigy. Let’s see who can get up there on the leader board this week!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Have a lovely weekend.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Miss Robinson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310D3-B007-4078-A61C-A7B21770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" y="331900"/>
            <a:ext cx="5725823" cy="91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E320B-022C-4929-B28F-85E42698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04" y="3898647"/>
            <a:ext cx="2544804" cy="254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436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Charlotte Robinson</cp:lastModifiedBy>
  <cp:revision>130</cp:revision>
  <dcterms:created xsi:type="dcterms:W3CDTF">2020-03-22T17:37:05Z</dcterms:created>
  <dcterms:modified xsi:type="dcterms:W3CDTF">2020-06-25T09:18:37Z</dcterms:modified>
</cp:coreProperties>
</file>