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eatherby" initials="DW" lastIdx="1" clrIdx="0">
    <p:extLst>
      <p:ext uri="{19B8F6BF-5375-455C-9EA6-DF929625EA0E}">
        <p15:presenceInfo xmlns:p15="http://schemas.microsoft.com/office/powerpoint/2012/main" userId="9c8afc1e93d557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3T18:19:59.49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BF28-3AB6-4395-91C5-21B57E108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7BBBB-5911-4C30-820E-6C9EFF8D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10BC4-F05B-4A04-AC3C-D5741990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FA49-0EC7-4662-AF4E-E7AE4527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C1E8-CDB7-4A36-BE8B-475CF0D4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5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C31F-AD8D-42A0-82AD-5572C48F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A1E26-63B0-486E-BFA5-160909F97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121A-6C89-4ACC-86AF-899CB1F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69C2-A438-4B50-A128-FA6D64BD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9907-A945-467E-B567-2094BD23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6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44333-7F11-4DD5-974E-FDD9330E2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63165-E378-47EB-AB8E-B222576BC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43B34-0B7A-4991-9548-8DA7E2CF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BDCA-EBE0-45DD-85AF-548418A6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FB6E-88DC-407C-B3C0-68EC006D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4169-4468-43B1-8FD4-EDB7C065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F419-C8AB-4B21-9365-FB1C9040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62A6-3884-4B46-8E9B-E9829D84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5428-BB95-4681-A330-D6EEB2A1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FAC1-7A7C-498E-8F9F-B2DCB725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2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4D33-9297-48D5-BCE5-5C13E6AD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345D8-449B-4616-B9E2-BEF9951C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79CC-84F7-477D-87D1-3F155504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92F5-2A00-4D7A-BEF7-848A2BC6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279F-1D0F-45BE-A870-E20DC9A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7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2C62-7758-40C2-907A-CA2543A5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F1D8-62AF-4A3A-AB1A-170052E78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C640B-A4A0-42A5-8AF6-22C8A0C27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B47CD-D206-45B2-8872-B53ACCC0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453FD-9BFF-403C-8928-A8814782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AC16C-9755-49C5-8C22-A33EA0DD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A25F-EF1A-4DBB-8A86-3FE1874F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B98C-FD6F-4ECB-A27E-69802C43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16E1-DD8D-4947-B88C-2291B6F89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FA230-80DB-4D8F-BC3A-5A0C84C47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83630-BBCA-410B-AF0D-D1A65D3B8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1E383-5B52-4DD9-8B65-28460DC9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43E51-8E57-43BB-A6F8-73F40D03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38ABD-ACE2-40C8-A1C1-9938452E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3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CCFF-61D8-45E1-A602-529ACFC9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43734-F609-46CB-ABA6-96D4C15A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85E3F-43B6-485F-8960-D08E1917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2EECC-4461-4481-B980-73D4ADD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5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BF07-7E9B-406A-98CD-737AF016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FABFB-12D2-4C9D-B0C2-B0052149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FB0A1-0AED-4D95-ADCB-C26C7613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30CF-8C6D-458D-81EC-F5AF371B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E5E2-B621-480F-B9E4-065C0D7A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AC389-AA10-437C-B4FE-0629038B7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88B23-6336-4F91-85B9-1F0AF8AA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CDBAE-837A-4C69-8BE5-B9D5CA62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03B78-586A-4015-9E65-302C7198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6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16C2-B2C0-4EF9-BC40-1F6B47AF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02A87-E9A8-47EC-8101-BEA9230C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57AED-BC64-458E-96CF-E649760EE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BE506-997D-47CA-8DE1-94BBD128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2B8CE-0FE8-4BA7-B922-0B77261E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E42B-7B3C-48CC-9787-90043E82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B3160-51FE-46F5-AFE1-9E22A5FC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91233-16D1-4423-87B0-73D755DD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64170-38DD-4E9D-9449-37A5E4B6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F6F6-ACDD-45AD-AFC6-B5AE8FA6C048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27096-9661-463E-9691-35666456D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BBDF-3A76-4032-A454-D8C2ACA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37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LZIrlGnXNl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quizzes.com/ks1/english-spelling/year-2-words-ending-in-tio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CCF6C-2982-404B-A98C-18F6A6D975BB}"/>
              </a:ext>
            </a:extLst>
          </p:cNvPr>
          <p:cNvSpPr txBox="1"/>
          <p:nvPr/>
        </p:nvSpPr>
        <p:spPr>
          <a:xfrm>
            <a:off x="3545150" y="0"/>
            <a:ext cx="84041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Good morning Year 2       Thursday 25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endParaRPr lang="en-GB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English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Enjoy the story here:       </a:t>
            </a:r>
            <a:r>
              <a:rPr lang="en-GB" sz="1600" dirty="0">
                <a:hlinkClick r:id="rId2"/>
              </a:rPr>
              <a:t>https://www.youtube.com/watch?v=LZIrlGnXNlM</a:t>
            </a:r>
            <a:endParaRPr lang="en-GB" sz="1600" dirty="0"/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lighthouse keeper writes in a log book everyday. A diary is like a log book but with more personal thoughts and feelings included.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Watch the story and then choose an important moment.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Think about what it would be like if you were the lighthouse keeper.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I’m going to choose this moment.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9988E-A79D-43BC-9D3D-E4E0DFBA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24" y="753362"/>
            <a:ext cx="2777132" cy="45207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68A294-7E76-4C94-9502-A2063C783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562" y="3771899"/>
            <a:ext cx="3037120" cy="2562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E45E7-F7ED-4661-9676-2749390A3207}"/>
              </a:ext>
            </a:extLst>
          </p:cNvPr>
          <p:cNvSpPr txBox="1"/>
          <p:nvPr/>
        </p:nvSpPr>
        <p:spPr>
          <a:xfrm>
            <a:off x="7210425" y="4105275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9999"/>
                </a:solidFill>
              </a:rPr>
              <a:t>The new lighthouse keeper has arrived and is settling in on his first night.</a:t>
            </a:r>
          </a:p>
        </p:txBody>
      </p:sp>
    </p:spTree>
    <p:extLst>
      <p:ext uri="{BB962C8B-B14F-4D97-AF65-F5344CB8AC3E}">
        <p14:creationId xmlns:p14="http://schemas.microsoft.com/office/powerpoint/2010/main" val="409962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5F1E42-7E43-404A-8C14-27F0408CCA7A}"/>
              </a:ext>
            </a:extLst>
          </p:cNvPr>
          <p:cNvSpPr txBox="1"/>
          <p:nvPr/>
        </p:nvSpPr>
        <p:spPr>
          <a:xfrm>
            <a:off x="4785360" y="155480"/>
            <a:ext cx="7406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                  </a:t>
            </a: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Thursday 25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endParaRPr lang="en-GB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0D9F0-52A7-413E-925E-96108EC7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162382"/>
            <a:ext cx="3624868" cy="6522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E9C2E-24E1-4C54-8C92-C8A1E66246CD}"/>
              </a:ext>
            </a:extLst>
          </p:cNvPr>
          <p:cNvSpPr txBox="1"/>
          <p:nvPr/>
        </p:nvSpPr>
        <p:spPr>
          <a:xfrm>
            <a:off x="5296647" y="648782"/>
            <a:ext cx="6808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Can you remember the features of diary writing?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Dates – I will make one up!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Personal feelings emotions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Past tense verbs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First person – I, me, my (I am pretending to be the lighthouse keeper)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Time connectives – when, this morning, then, next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Events in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D7ACC-8F6B-45CD-A83F-55213BD22F2C}"/>
              </a:ext>
            </a:extLst>
          </p:cNvPr>
          <p:cNvSpPr txBox="1"/>
          <p:nvPr/>
        </p:nvSpPr>
        <p:spPr>
          <a:xfrm>
            <a:off x="4181474" y="2957106"/>
            <a:ext cx="7705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Thursday 25</a:t>
            </a:r>
            <a:r>
              <a:rPr lang="en-GB" sz="2000" baseline="30000" dirty="0">
                <a:solidFill>
                  <a:srgbClr val="0070C0"/>
                </a:solidFill>
              </a:rPr>
              <a:t>th</a:t>
            </a:r>
            <a:r>
              <a:rPr lang="en-GB" sz="2000" dirty="0">
                <a:solidFill>
                  <a:srgbClr val="0070C0"/>
                </a:solidFill>
              </a:rPr>
              <a:t> June 1923</a:t>
            </a:r>
          </a:p>
          <a:p>
            <a:r>
              <a:rPr lang="en-GB" sz="2000" dirty="0">
                <a:solidFill>
                  <a:srgbClr val="0070C0"/>
                </a:solidFill>
              </a:rPr>
              <a:t>It was an early start this morning. So glad I packed my belongings last night. The crossing in the ship was calm and I actually saw a dolphin swimming alongside. Swinging across in the bosun’s chair was fun today, better than the usual swinging, spray soaked experience.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The storeroom is tidier than last time. I’ve checked, counted and stacked the barrels and boxes. I’m only here for 3 months but I’m sure there’s enough food for 6.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pPr algn="ctr"/>
            <a:r>
              <a:rPr lang="en-GB" sz="2200" dirty="0">
                <a:solidFill>
                  <a:srgbClr val="7030A0"/>
                </a:solidFill>
              </a:rPr>
              <a:t>Now you try. You are the lighthouse keeper. Write a diary for a moment in the story.</a:t>
            </a:r>
          </a:p>
        </p:txBody>
      </p:sp>
    </p:spTree>
    <p:extLst>
      <p:ext uri="{BB962C8B-B14F-4D97-AF65-F5344CB8AC3E}">
        <p14:creationId xmlns:p14="http://schemas.microsoft.com/office/powerpoint/2010/main" val="35205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CCF6C-2982-404B-A98C-18F6A6D975BB}"/>
              </a:ext>
            </a:extLst>
          </p:cNvPr>
          <p:cNvSpPr txBox="1"/>
          <p:nvPr/>
        </p:nvSpPr>
        <p:spPr>
          <a:xfrm>
            <a:off x="514985" y="119851"/>
            <a:ext cx="1092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Thursday 25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FEDA4-FC9A-41AD-B9A8-BB45F33621DA}"/>
              </a:ext>
            </a:extLst>
          </p:cNvPr>
          <p:cNvSpPr txBox="1"/>
          <p:nvPr/>
        </p:nvSpPr>
        <p:spPr>
          <a:xfrm>
            <a:off x="5338488" y="644804"/>
            <a:ext cx="244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Picture 2" descr="improve spelling">
            <a:extLst>
              <a:ext uri="{FF2B5EF4-FFF2-40B4-BE49-F238E27FC236}">
                <a16:creationId xmlns:a16="http://schemas.microsoft.com/office/drawing/2014/main" id="{7505AFCC-B5BB-4516-9476-F5D6E5165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22900" r="4133" b="32005"/>
          <a:stretch/>
        </p:blipFill>
        <p:spPr bwMode="auto">
          <a:xfrm>
            <a:off x="3933677" y="4939279"/>
            <a:ext cx="4324643" cy="10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C9C9E-F6D0-41BE-AB40-36F934F03E30}"/>
              </a:ext>
            </a:extLst>
          </p:cNvPr>
          <p:cNvSpPr txBox="1"/>
          <p:nvPr/>
        </p:nvSpPr>
        <p:spPr>
          <a:xfrm>
            <a:off x="688340" y="1877643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Handwriting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Use the handwriting paper on our Year 2 class page to practise your handwriting, especially if there is a letter or a word, you are not happy with. Careful with size and shape.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5198D-6D6B-4950-9878-1A7FDF760735}"/>
              </a:ext>
            </a:extLst>
          </p:cNvPr>
          <p:cNvSpPr txBox="1"/>
          <p:nvPr/>
        </p:nvSpPr>
        <p:spPr>
          <a:xfrm>
            <a:off x="2244407" y="2805832"/>
            <a:ext cx="7703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Spelling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Practise your spellings. This week we are using ‘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tion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’ at the end of a word. Keep practising. Which method of practising suits you best?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hlinkClick r:id="rId3"/>
              </a:rPr>
              <a:t>https://www.educationquizzes.com/ks1/english-spelling/year-2-words-ending-in-tion/</a:t>
            </a:r>
            <a:r>
              <a:rPr lang="en-GB" dirty="0"/>
              <a:t>  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Take a spelling quiz to support your learning.</a:t>
            </a:r>
          </a:p>
        </p:txBody>
      </p:sp>
    </p:spTree>
    <p:extLst>
      <p:ext uri="{BB962C8B-B14F-4D97-AF65-F5344CB8AC3E}">
        <p14:creationId xmlns:p14="http://schemas.microsoft.com/office/powerpoint/2010/main" val="77253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02828-EA1B-4A99-95A2-59F4D879BA1D}"/>
              </a:ext>
            </a:extLst>
          </p:cNvPr>
          <p:cNvSpPr/>
          <p:nvPr/>
        </p:nvSpPr>
        <p:spPr>
          <a:xfrm>
            <a:off x="762000" y="285750"/>
            <a:ext cx="1073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Thursday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25</a:t>
            </a:r>
            <a:r>
              <a:rPr lang="en-GB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Maths</a:t>
            </a:r>
          </a:p>
          <a:p>
            <a:endParaRPr lang="en-GB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Miss Robinson has set you some maths for today.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93F95-123E-471E-AB82-280F706F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5" y="3188015"/>
            <a:ext cx="1345131" cy="1061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E8A584-512F-40CB-994F-98A48801651D}"/>
              </a:ext>
            </a:extLst>
          </p:cNvPr>
          <p:cNvSpPr txBox="1"/>
          <p:nvPr/>
        </p:nvSpPr>
        <p:spPr>
          <a:xfrm>
            <a:off x="928369" y="2112683"/>
            <a:ext cx="74250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Don’t forget to check in to </a:t>
            </a:r>
            <a:r>
              <a:rPr lang="en-GB" sz="2200" b="1" dirty="0">
                <a:solidFill>
                  <a:srgbClr val="009999"/>
                </a:solidFill>
              </a:rPr>
              <a:t>Prodigy for 20 mins each day</a:t>
            </a:r>
            <a:r>
              <a:rPr lang="en-GB" dirty="0"/>
              <a:t>.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 can see how many questions you try and how many you get right. Great work everyone on Prodigy – keep it going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951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419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109</cp:revision>
  <dcterms:created xsi:type="dcterms:W3CDTF">2020-03-22T17:37:05Z</dcterms:created>
  <dcterms:modified xsi:type="dcterms:W3CDTF">2020-06-23T19:01:19Z</dcterms:modified>
</cp:coreProperties>
</file>