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378" r:id="rId3"/>
    <p:sldId id="379" r:id="rId4"/>
    <p:sldId id="360" r:id="rId5"/>
    <p:sldId id="390" r:id="rId6"/>
    <p:sldId id="383" r:id="rId7"/>
    <p:sldId id="384" r:id="rId8"/>
    <p:sldId id="374" r:id="rId9"/>
    <p:sldId id="387" r:id="rId10"/>
    <p:sldId id="376" r:id="rId11"/>
    <p:sldId id="388" r:id="rId12"/>
    <p:sldId id="391" r:id="rId13"/>
    <p:sldId id="392" r:id="rId14"/>
    <p:sldId id="393" r:id="rId15"/>
    <p:sldId id="3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4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ADC33-DBBE-4780-80AD-5A98FFABA61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6D03E-ACB3-4D36-B1C5-9208F164E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1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BF28-3AB6-4395-91C5-21B57E108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7BBBB-5911-4C30-820E-6C9EFF8D2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10BC4-F05B-4A04-AC3C-D5741990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0FA49-0EC7-4662-AF4E-E7AE4527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7C1E8-CDB7-4A36-BE8B-475CF0D4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54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C31F-AD8D-42A0-82AD-5572C48F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A1E26-63B0-486E-BFA5-160909F97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4121A-6C89-4ACC-86AF-899CB1FA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069C2-A438-4B50-A128-FA6D64BD5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9907-A945-467E-B567-2094BD23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68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44333-7F11-4DD5-974E-FDD9330E2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63165-E378-47EB-AB8E-B222576BC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43B34-0B7A-4991-9548-8DA7E2CF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3BDCA-EBE0-45DD-85AF-548418A6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BFB6E-88DC-407C-B3C0-68EC006D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10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4169-4468-43B1-8FD4-EDB7C065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2F419-C8AB-4B21-9365-FB1C9040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62A6-3884-4B46-8E9B-E9829D84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85428-BB95-4681-A330-D6EEB2A1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FAC1-7A7C-498E-8F9F-B2DCB725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21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4D33-9297-48D5-BCE5-5C13E6AD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345D8-449B-4616-B9E2-BEF9951C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C79CC-84F7-477D-87D1-3F155504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192F5-2A00-4D7A-BEF7-848A2BC6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F279F-1D0F-45BE-A870-E20DC9AA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79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2C62-7758-40C2-907A-CA2543A5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F1D8-62AF-4A3A-AB1A-170052E78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C640B-A4A0-42A5-8AF6-22C8A0C27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B47CD-D206-45B2-8872-B53ACCC0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453FD-9BFF-403C-8928-A8814782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AC16C-9755-49C5-8C22-A33EA0DD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7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A25F-EF1A-4DBB-8A86-3FE1874F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1B98C-FD6F-4ECB-A27E-69802C43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116E1-DD8D-4947-B88C-2291B6F89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FA230-80DB-4D8F-BC3A-5A0C84C47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83630-BBCA-410B-AF0D-D1A65D3B8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1E383-5B52-4DD9-8B65-28460DC9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43E51-8E57-43BB-A6F8-73F40D03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38ABD-ACE2-40C8-A1C1-9938452E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3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CCFF-61D8-45E1-A602-529ACFC9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43734-F609-46CB-ABA6-96D4C15A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85E3F-43B6-485F-8960-D08E1917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2EECC-4461-4481-B980-73D4ADD2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75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BF07-7E9B-406A-98CD-737AF016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FABFB-12D2-4C9D-B0C2-B0052149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FB0A1-0AED-4D95-ADCB-C26C7613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8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30CF-8C6D-458D-81EC-F5AF371B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4E5E2-B621-480F-B9E4-065C0D7A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AC389-AA10-437C-B4FE-0629038B7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88B23-6336-4F91-85B9-1F0AF8AA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CDBAE-837A-4C69-8BE5-B9D5CA62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03B78-586A-4015-9E65-302C7198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61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16C2-B2C0-4EF9-BC40-1F6B47AF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02A87-E9A8-47EC-8101-BEA9230C8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57AED-BC64-458E-96CF-E649760EE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BE506-997D-47CA-8DE1-94BBD128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2B8CE-0FE8-4BA7-B922-0B77261E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E42B-7B3C-48CC-9787-90043E82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8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B3160-51FE-46F5-AFE1-9E22A5FC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91233-16D1-4423-87B0-73D755DD1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64170-38DD-4E9D-9449-37A5E4B60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F6F6-ACDD-45AD-AFC6-B5AE8FA6C04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27096-9661-463E-9691-35666456D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5BBDF-3A76-4032-A454-D8C2ACAB8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37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002828-EA1B-4A99-95A2-59F4D879BA1D}"/>
              </a:ext>
            </a:extLst>
          </p:cNvPr>
          <p:cNvSpPr/>
          <p:nvPr/>
        </p:nvSpPr>
        <p:spPr>
          <a:xfrm>
            <a:off x="528320" y="121941"/>
            <a:ext cx="11663680" cy="561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		Wednesday 24</a:t>
            </a:r>
            <a:r>
              <a:rPr lang="en-GB" sz="36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</a:p>
          <a:p>
            <a:endParaRPr lang="en-GB" sz="20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b="1" u="sng" dirty="0">
                <a:solidFill>
                  <a:schemeClr val="accent1">
                    <a:lumMod val="50000"/>
                  </a:schemeClr>
                </a:solidFill>
              </a:rPr>
              <a:t>Maths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We are going to continue practising telling the time today. I have some problems for you to try as well as some more practise telling the time from a clock. 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There are some activities to try on this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powerpoint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and then some challenges to try. 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 have also uploaded some extra telling the </a:t>
            </a:r>
            <a:r>
              <a:rPr lang="en-GB" sz="2000">
                <a:solidFill>
                  <a:schemeClr val="accent1">
                    <a:lumMod val="50000"/>
                  </a:schemeClr>
                </a:solidFill>
              </a:rPr>
              <a:t>time sheets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if you would like to practise reading the times. 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5D4ED-ACDE-40F2-9F79-58A24B2E2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1" y="283521"/>
            <a:ext cx="4323809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12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E5AA67D-7FE3-496E-AB2F-9572C8048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Playtime is 15 minutes long. What time would it finish if it started at the time shown on the clock?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Where will the hands be?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time will it be?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FEF968-A9E8-4A7D-BF7B-680789E854CA}"/>
              </a:ext>
            </a:extLst>
          </p:cNvPr>
          <p:cNvGrpSpPr/>
          <p:nvPr/>
        </p:nvGrpSpPr>
        <p:grpSpPr>
          <a:xfrm>
            <a:off x="2933700" y="3091233"/>
            <a:ext cx="4021818" cy="642989"/>
            <a:chOff x="2417803" y="4528145"/>
            <a:chExt cx="2739712" cy="43801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21141C-F5A9-4F40-90EB-2CFCC8627A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8533" y="4762563"/>
              <a:ext cx="628735" cy="72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E0B1316-1C79-4635-BB5C-16AFD3126C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17803" y="4559255"/>
              <a:ext cx="231300" cy="210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67842FE1-65F4-4E18-AE72-C50A31F5B5F0}"/>
                </a:ext>
              </a:extLst>
            </p:cNvPr>
            <p:cNvSpPr/>
            <p:nvPr/>
          </p:nvSpPr>
          <p:spPr>
            <a:xfrm>
              <a:off x="3859707" y="4528145"/>
              <a:ext cx="1297808" cy="43801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4483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E5AA67D-7FE3-496E-AB2F-9572C8048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Playtime is 15 minutes long. What time would it finish if it started at the time shown on the clock?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Half past 10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FEF968-A9E8-4A7D-BF7B-680789E854CA}"/>
              </a:ext>
            </a:extLst>
          </p:cNvPr>
          <p:cNvGrpSpPr/>
          <p:nvPr/>
        </p:nvGrpSpPr>
        <p:grpSpPr>
          <a:xfrm>
            <a:off x="2933700" y="3091233"/>
            <a:ext cx="4021818" cy="642989"/>
            <a:chOff x="2417803" y="4528145"/>
            <a:chExt cx="2739712" cy="43801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21141C-F5A9-4F40-90EB-2CFCC8627A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8533" y="4762563"/>
              <a:ext cx="628735" cy="72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E0B1316-1C79-4635-BB5C-16AFD3126C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17803" y="4559255"/>
              <a:ext cx="231300" cy="210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67842FE1-65F4-4E18-AE72-C50A31F5B5F0}"/>
                </a:ext>
              </a:extLst>
            </p:cNvPr>
            <p:cNvSpPr/>
            <p:nvPr/>
          </p:nvSpPr>
          <p:spPr>
            <a:xfrm>
              <a:off x="3859707" y="4528145"/>
              <a:ext cx="1297808" cy="43801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8CC50F-709F-4D82-B95E-10753491702C}"/>
              </a:ext>
            </a:extLst>
          </p:cNvPr>
          <p:cNvCxnSpPr>
            <a:cxnSpLocks/>
          </p:cNvCxnSpPr>
          <p:nvPr/>
        </p:nvCxnSpPr>
        <p:spPr>
          <a:xfrm flipH="1" flipV="1">
            <a:off x="8446771" y="2971803"/>
            <a:ext cx="396241" cy="4457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0AFE3E-0DD5-4C44-B8D4-E8D99E25EF59}"/>
              </a:ext>
            </a:extLst>
          </p:cNvPr>
          <p:cNvCxnSpPr>
            <a:cxnSpLocks/>
          </p:cNvCxnSpPr>
          <p:nvPr/>
        </p:nvCxnSpPr>
        <p:spPr>
          <a:xfrm>
            <a:off x="8843408" y="3407637"/>
            <a:ext cx="9385" cy="10036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56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F26032-D710-47EE-B684-8C236805BE93}"/>
              </a:ext>
            </a:extLst>
          </p:cNvPr>
          <p:cNvSpPr/>
          <p:nvPr/>
        </p:nvSpPr>
        <p:spPr>
          <a:xfrm>
            <a:off x="281468" y="245102"/>
            <a:ext cx="2448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*Challenge 1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A39C1-E11C-4C7B-9982-06603E649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00" t="21683" r="29950" b="17428"/>
          <a:stretch/>
        </p:blipFill>
        <p:spPr>
          <a:xfrm>
            <a:off x="0" y="829877"/>
            <a:ext cx="6647701" cy="41078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B33237-0C11-47E0-B906-F5013E1835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00" t="26468" r="30400" b="6952"/>
          <a:stretch/>
        </p:blipFill>
        <p:spPr>
          <a:xfrm>
            <a:off x="6647701" y="2883818"/>
            <a:ext cx="5340096" cy="37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3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F26032-D710-47EE-B684-8C236805BE93}"/>
              </a:ext>
            </a:extLst>
          </p:cNvPr>
          <p:cNvSpPr/>
          <p:nvPr/>
        </p:nvSpPr>
        <p:spPr>
          <a:xfrm>
            <a:off x="178875" y="245102"/>
            <a:ext cx="2653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**Challenge 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33BE7-1C70-4B12-9810-182BB79A0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9" t="26266" r="29800" b="12517"/>
          <a:stretch/>
        </p:blipFill>
        <p:spPr>
          <a:xfrm>
            <a:off x="178875" y="829876"/>
            <a:ext cx="5866430" cy="366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FC1E49-5C67-42CB-AE9D-03432D2A0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50" t="21029" r="30100" b="11208"/>
          <a:stretch/>
        </p:blipFill>
        <p:spPr>
          <a:xfrm>
            <a:off x="6045305" y="2466768"/>
            <a:ext cx="5870450" cy="40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0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F26032-D710-47EE-B684-8C236805BE93}"/>
              </a:ext>
            </a:extLst>
          </p:cNvPr>
          <p:cNvSpPr/>
          <p:nvPr/>
        </p:nvSpPr>
        <p:spPr>
          <a:xfrm>
            <a:off x="76284" y="245102"/>
            <a:ext cx="2858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***Challenge 3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68963-EE09-4C88-8160-05981F551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0" t="20374" r="30100" b="17755"/>
          <a:stretch/>
        </p:blipFill>
        <p:spPr>
          <a:xfrm>
            <a:off x="76284" y="829877"/>
            <a:ext cx="5803224" cy="371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482857-F24E-4C62-8E5F-7F023C753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01" t="25612" r="30549" b="8916"/>
          <a:stretch/>
        </p:blipFill>
        <p:spPr>
          <a:xfrm>
            <a:off x="5879508" y="2322575"/>
            <a:ext cx="6236208" cy="42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F26032-D710-47EE-B684-8C236805BE93}"/>
              </a:ext>
            </a:extLst>
          </p:cNvPr>
          <p:cNvSpPr/>
          <p:nvPr/>
        </p:nvSpPr>
        <p:spPr>
          <a:xfrm>
            <a:off x="10509498" y="-13157"/>
            <a:ext cx="1628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Answers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DA28A0-6DD9-4E05-8B4A-010562565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26267" r="29950" b="28885"/>
          <a:stretch/>
        </p:blipFill>
        <p:spPr>
          <a:xfrm>
            <a:off x="1041662" y="279230"/>
            <a:ext cx="5431536" cy="2505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F5D5B-BE6E-482D-B6DD-7C2180E18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00" t="29213" r="30550" b="7935"/>
          <a:stretch/>
        </p:blipFill>
        <p:spPr>
          <a:xfrm>
            <a:off x="6669779" y="537489"/>
            <a:ext cx="5431536" cy="3511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CC3F7-7FD9-45C4-A49E-3A25BB0A87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51" t="23648" r="30100" b="9570"/>
          <a:stretch/>
        </p:blipFill>
        <p:spPr>
          <a:xfrm>
            <a:off x="90686" y="2848018"/>
            <a:ext cx="5431536" cy="37307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279C45-099A-4023-9F1D-BDE7CC02C706}"/>
              </a:ext>
            </a:extLst>
          </p:cNvPr>
          <p:cNvSpPr/>
          <p:nvPr/>
        </p:nvSpPr>
        <p:spPr>
          <a:xfrm>
            <a:off x="2099145" y="515644"/>
            <a:ext cx="1414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Challenge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C43DAC-4E25-49BD-8E80-2DC757E2C991}"/>
              </a:ext>
            </a:extLst>
          </p:cNvPr>
          <p:cNvSpPr/>
          <p:nvPr/>
        </p:nvSpPr>
        <p:spPr>
          <a:xfrm>
            <a:off x="7970929" y="996043"/>
            <a:ext cx="1414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Challenge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924713-0698-4CE2-B17A-C932BD0EC945}"/>
              </a:ext>
            </a:extLst>
          </p:cNvPr>
          <p:cNvSpPr/>
          <p:nvPr/>
        </p:nvSpPr>
        <p:spPr>
          <a:xfrm>
            <a:off x="1391836" y="3429000"/>
            <a:ext cx="1414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Challenge 3</a:t>
            </a:r>
          </a:p>
        </p:txBody>
      </p:sp>
    </p:spTree>
    <p:extLst>
      <p:ext uri="{BB962C8B-B14F-4D97-AF65-F5344CB8AC3E}">
        <p14:creationId xmlns:p14="http://schemas.microsoft.com/office/powerpoint/2010/main" val="202338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26A6D0-8544-4D28-9DCB-72693BEC2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0AB3268-A0D5-4E3B-899B-190E3AD050F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Look at minute hand to help you label  the time each clock is showing.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Partial Circle 67">
            <a:extLst>
              <a:ext uri="{FF2B5EF4-FFF2-40B4-BE49-F238E27FC236}">
                <a16:creationId xmlns:a16="http://schemas.microsoft.com/office/drawing/2014/main" id="{4A05D014-D59D-49A8-9C97-764D16D45CD1}"/>
              </a:ext>
            </a:extLst>
          </p:cNvPr>
          <p:cNvSpPr/>
          <p:nvPr/>
        </p:nvSpPr>
        <p:spPr>
          <a:xfrm rot="10800000">
            <a:off x="6537537" y="1501421"/>
            <a:ext cx="1830033" cy="1866890"/>
          </a:xfrm>
          <a:prstGeom prst="pie">
            <a:avLst>
              <a:gd name="adj1" fmla="val 5364583"/>
              <a:gd name="adj2" fmla="val 10835151"/>
            </a:avLst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63C6718-78F1-4755-9C25-F4D968C6CF7B}"/>
              </a:ext>
            </a:extLst>
          </p:cNvPr>
          <p:cNvCxnSpPr>
            <a:cxnSpLocks/>
          </p:cNvCxnSpPr>
          <p:nvPr/>
        </p:nvCxnSpPr>
        <p:spPr>
          <a:xfrm>
            <a:off x="7425301" y="2427637"/>
            <a:ext cx="75604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1613C79-E3DE-4961-AC37-5FA0C410BD0B}"/>
              </a:ext>
            </a:extLst>
          </p:cNvPr>
          <p:cNvCxnSpPr>
            <a:cxnSpLocks/>
          </p:cNvCxnSpPr>
          <p:nvPr/>
        </p:nvCxnSpPr>
        <p:spPr>
          <a:xfrm flipH="1" flipV="1">
            <a:off x="4703142" y="1721498"/>
            <a:ext cx="1" cy="7021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ED9556B2-F050-4F5D-8E8A-5F3704F9BF32}"/>
              </a:ext>
            </a:extLst>
          </p:cNvPr>
          <p:cNvSpPr/>
          <p:nvPr/>
        </p:nvSpPr>
        <p:spPr>
          <a:xfrm>
            <a:off x="1912746" y="5768025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quarter past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532EF6FD-11DB-4499-8407-2D5EE544B656}"/>
              </a:ext>
            </a:extLst>
          </p:cNvPr>
          <p:cNvSpPr/>
          <p:nvPr/>
        </p:nvSpPr>
        <p:spPr>
          <a:xfrm>
            <a:off x="6161029" y="5768024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half past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83CA4323-0F55-40EA-8663-00D673E65974}"/>
              </a:ext>
            </a:extLst>
          </p:cNvPr>
          <p:cNvSpPr/>
          <p:nvPr/>
        </p:nvSpPr>
        <p:spPr>
          <a:xfrm>
            <a:off x="4037399" y="5768026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quarter to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E1BE94C-6AB0-4492-9EFE-36B9616CA4B1}"/>
              </a:ext>
            </a:extLst>
          </p:cNvPr>
          <p:cNvSpPr/>
          <p:nvPr/>
        </p:nvSpPr>
        <p:spPr>
          <a:xfrm>
            <a:off x="8284659" y="5764243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o’clock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0758A68B-2306-4E2C-9125-E7B4AA2DF829}"/>
              </a:ext>
            </a:extLst>
          </p:cNvPr>
          <p:cNvSpPr/>
          <p:nvPr/>
        </p:nvSpPr>
        <p:spPr>
          <a:xfrm rot="10800000">
            <a:off x="3737651" y="3669152"/>
            <a:ext cx="1930980" cy="1880342"/>
          </a:xfrm>
          <a:prstGeom prst="pie">
            <a:avLst>
              <a:gd name="adj1" fmla="val 5364583"/>
              <a:gd name="adj2" fmla="val 16200000"/>
            </a:avLst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DC9C4F-D081-4211-85AE-AFC5CE7A45A0}"/>
              </a:ext>
            </a:extLst>
          </p:cNvPr>
          <p:cNvCxnSpPr>
            <a:cxnSpLocks/>
          </p:cNvCxnSpPr>
          <p:nvPr/>
        </p:nvCxnSpPr>
        <p:spPr>
          <a:xfrm>
            <a:off x="4706629" y="4595916"/>
            <a:ext cx="0" cy="7153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Partial Circle 31">
            <a:extLst>
              <a:ext uri="{FF2B5EF4-FFF2-40B4-BE49-F238E27FC236}">
                <a16:creationId xmlns:a16="http://schemas.microsoft.com/office/drawing/2014/main" id="{FA0C2A6E-5EB1-462B-B9F4-1D8CAF20C36C}"/>
              </a:ext>
            </a:extLst>
          </p:cNvPr>
          <p:cNvSpPr/>
          <p:nvPr/>
        </p:nvSpPr>
        <p:spPr>
          <a:xfrm rot="10800000">
            <a:off x="6510281" y="3678089"/>
            <a:ext cx="1857288" cy="1866890"/>
          </a:xfrm>
          <a:prstGeom prst="pie">
            <a:avLst>
              <a:gd name="adj1" fmla="val 5364583"/>
              <a:gd name="adj2" fmla="val 33691"/>
            </a:avLst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9FFA52-7D26-4C4D-9C7B-90C7FE03C46E}"/>
              </a:ext>
            </a:extLst>
          </p:cNvPr>
          <p:cNvCxnSpPr>
            <a:cxnSpLocks/>
          </p:cNvCxnSpPr>
          <p:nvPr/>
        </p:nvCxnSpPr>
        <p:spPr>
          <a:xfrm flipH="1" flipV="1">
            <a:off x="6706886" y="4599133"/>
            <a:ext cx="762161" cy="124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56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26A6D0-8544-4D28-9DCB-72693BEC2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0AB3268-A0D5-4E3B-899B-190E3AD050F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Partial Circle 67">
            <a:extLst>
              <a:ext uri="{FF2B5EF4-FFF2-40B4-BE49-F238E27FC236}">
                <a16:creationId xmlns:a16="http://schemas.microsoft.com/office/drawing/2014/main" id="{4A05D014-D59D-49A8-9C97-764D16D45CD1}"/>
              </a:ext>
            </a:extLst>
          </p:cNvPr>
          <p:cNvSpPr/>
          <p:nvPr/>
        </p:nvSpPr>
        <p:spPr>
          <a:xfrm rot="10800000">
            <a:off x="6537537" y="1501421"/>
            <a:ext cx="1830033" cy="1866890"/>
          </a:xfrm>
          <a:prstGeom prst="pie">
            <a:avLst>
              <a:gd name="adj1" fmla="val 5364583"/>
              <a:gd name="adj2" fmla="val 10835151"/>
            </a:avLst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63C6718-78F1-4755-9C25-F4D968C6CF7B}"/>
              </a:ext>
            </a:extLst>
          </p:cNvPr>
          <p:cNvCxnSpPr>
            <a:cxnSpLocks/>
          </p:cNvCxnSpPr>
          <p:nvPr/>
        </p:nvCxnSpPr>
        <p:spPr>
          <a:xfrm>
            <a:off x="7425301" y="2427637"/>
            <a:ext cx="75604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1613C79-E3DE-4961-AC37-5FA0C410BD0B}"/>
              </a:ext>
            </a:extLst>
          </p:cNvPr>
          <p:cNvCxnSpPr>
            <a:cxnSpLocks/>
          </p:cNvCxnSpPr>
          <p:nvPr/>
        </p:nvCxnSpPr>
        <p:spPr>
          <a:xfrm flipH="1" flipV="1">
            <a:off x="4703142" y="1721498"/>
            <a:ext cx="1" cy="7021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0758A68B-2306-4E2C-9125-E7B4AA2DF829}"/>
              </a:ext>
            </a:extLst>
          </p:cNvPr>
          <p:cNvSpPr/>
          <p:nvPr/>
        </p:nvSpPr>
        <p:spPr>
          <a:xfrm rot="10800000">
            <a:off x="3737651" y="3669152"/>
            <a:ext cx="1930980" cy="1880342"/>
          </a:xfrm>
          <a:prstGeom prst="pie">
            <a:avLst>
              <a:gd name="adj1" fmla="val 5364583"/>
              <a:gd name="adj2" fmla="val 16200000"/>
            </a:avLst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DC9C4F-D081-4211-85AE-AFC5CE7A45A0}"/>
              </a:ext>
            </a:extLst>
          </p:cNvPr>
          <p:cNvCxnSpPr>
            <a:cxnSpLocks/>
          </p:cNvCxnSpPr>
          <p:nvPr/>
        </p:nvCxnSpPr>
        <p:spPr>
          <a:xfrm>
            <a:off x="4706629" y="4595916"/>
            <a:ext cx="0" cy="7153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Partial Circle 31">
            <a:extLst>
              <a:ext uri="{FF2B5EF4-FFF2-40B4-BE49-F238E27FC236}">
                <a16:creationId xmlns:a16="http://schemas.microsoft.com/office/drawing/2014/main" id="{FA0C2A6E-5EB1-462B-B9F4-1D8CAF20C36C}"/>
              </a:ext>
            </a:extLst>
          </p:cNvPr>
          <p:cNvSpPr/>
          <p:nvPr/>
        </p:nvSpPr>
        <p:spPr>
          <a:xfrm rot="10800000">
            <a:off x="6510281" y="3678089"/>
            <a:ext cx="1857288" cy="1866890"/>
          </a:xfrm>
          <a:prstGeom prst="pie">
            <a:avLst>
              <a:gd name="adj1" fmla="val 5364583"/>
              <a:gd name="adj2" fmla="val 33691"/>
            </a:avLst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9FFA52-7D26-4C4D-9C7B-90C7FE03C46E}"/>
              </a:ext>
            </a:extLst>
          </p:cNvPr>
          <p:cNvCxnSpPr>
            <a:cxnSpLocks/>
          </p:cNvCxnSpPr>
          <p:nvPr/>
        </p:nvCxnSpPr>
        <p:spPr>
          <a:xfrm flipH="1" flipV="1">
            <a:off x="6706886" y="4599133"/>
            <a:ext cx="762161" cy="124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D3A111-7361-4379-9314-1832D52E2A53}"/>
              </a:ext>
            </a:extLst>
          </p:cNvPr>
          <p:cNvSpPr/>
          <p:nvPr/>
        </p:nvSpPr>
        <p:spPr>
          <a:xfrm>
            <a:off x="8178444" y="1180322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quarter past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43B026D-07C3-41EB-A226-EA998771DD09}"/>
              </a:ext>
            </a:extLst>
          </p:cNvPr>
          <p:cNvSpPr/>
          <p:nvPr/>
        </p:nvSpPr>
        <p:spPr>
          <a:xfrm>
            <a:off x="8178444" y="5383877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ea typeface="PMingLiU-ExtB" panose="02020500000000000000" pitchFamily="18" charset="-120"/>
              </a:rPr>
              <a:t>quarter to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  <a:ea typeface="PMingLiU-ExtB" panose="02020500000000000000" pitchFamily="18" charset="-12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F0722BB-5BF0-488E-AD21-7CA242757538}"/>
              </a:ext>
            </a:extLst>
          </p:cNvPr>
          <p:cNvSpPr/>
          <p:nvPr/>
        </p:nvSpPr>
        <p:spPr>
          <a:xfrm>
            <a:off x="1949603" y="1175342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o’clock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808DDE2-66B1-4596-8FDD-5E0CB7361332}"/>
              </a:ext>
            </a:extLst>
          </p:cNvPr>
          <p:cNvSpPr/>
          <p:nvPr/>
        </p:nvSpPr>
        <p:spPr>
          <a:xfrm>
            <a:off x="1949603" y="5383877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half past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1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8A307DB-7A01-4D50-A1A5-DF2BF1E146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27821" r="27982" b="5647"/>
          <a:stretch/>
        </p:blipFill>
        <p:spPr>
          <a:xfrm>
            <a:off x="4536444" y="3975951"/>
            <a:ext cx="2640582" cy="26178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79EABE-496F-4A7E-B850-96E62EA13791}"/>
              </a:ext>
            </a:extLst>
          </p:cNvPr>
          <p:cNvSpPr/>
          <p:nvPr/>
        </p:nvSpPr>
        <p:spPr>
          <a:xfrm>
            <a:off x="1799303" y="124780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4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time is it?</a:t>
            </a:r>
          </a:p>
          <a:p>
            <a:pPr algn="ctr"/>
            <a:endParaRPr lang="en-GB" sz="24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0FEF8D-A27A-49A3-A623-2ACD2A6FF6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00" t="40997" r="33700" b="20702"/>
          <a:stretch/>
        </p:blipFill>
        <p:spPr>
          <a:xfrm>
            <a:off x="4480560" y="950975"/>
            <a:ext cx="2993604" cy="2779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6F775A-7480-45DA-8533-8EE0B78592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450" t="42016" r="48250" b="18409"/>
          <a:stretch/>
        </p:blipFill>
        <p:spPr>
          <a:xfrm>
            <a:off x="468282" y="495771"/>
            <a:ext cx="2945915" cy="5744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D4C9E-9640-4DEA-86DF-97A4AB1D21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100" t="47545" r="25150" b="17754"/>
          <a:stretch/>
        </p:blipFill>
        <p:spPr>
          <a:xfrm>
            <a:off x="8540526" y="278395"/>
            <a:ext cx="2857509" cy="2423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DDAC87-2FBF-4AEA-856E-C79341C823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516" t="53141" r="58745" b="20046"/>
          <a:stretch/>
        </p:blipFill>
        <p:spPr>
          <a:xfrm>
            <a:off x="8404432" y="3446498"/>
            <a:ext cx="2993604" cy="31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8A307DB-7A01-4D50-A1A5-DF2BF1E146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27821" r="27982" b="5647"/>
          <a:stretch/>
        </p:blipFill>
        <p:spPr>
          <a:xfrm>
            <a:off x="4536444" y="3975951"/>
            <a:ext cx="2640582" cy="26178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79EABE-496F-4A7E-B850-96E62EA13791}"/>
              </a:ext>
            </a:extLst>
          </p:cNvPr>
          <p:cNvSpPr/>
          <p:nvPr/>
        </p:nvSpPr>
        <p:spPr>
          <a:xfrm>
            <a:off x="1799303" y="124780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4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time is it?</a:t>
            </a:r>
          </a:p>
          <a:p>
            <a:pPr algn="ctr"/>
            <a:endParaRPr lang="en-GB" sz="24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0FEF8D-A27A-49A3-A623-2ACD2A6FF6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00" t="40997" r="33700" b="20702"/>
          <a:stretch/>
        </p:blipFill>
        <p:spPr>
          <a:xfrm>
            <a:off x="4480560" y="950975"/>
            <a:ext cx="2993604" cy="2779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6F775A-7480-45DA-8533-8EE0B78592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450" t="42016" r="48250" b="18409"/>
          <a:stretch/>
        </p:blipFill>
        <p:spPr>
          <a:xfrm>
            <a:off x="468282" y="495771"/>
            <a:ext cx="2945915" cy="5744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D4C9E-9640-4DEA-86DF-97A4AB1D21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100" t="47545" r="25150" b="17754"/>
          <a:stretch/>
        </p:blipFill>
        <p:spPr>
          <a:xfrm>
            <a:off x="8540527" y="614825"/>
            <a:ext cx="2993604" cy="25385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5CE47B-0DC9-4AD1-B0D9-77AEBCC87065}"/>
              </a:ext>
            </a:extLst>
          </p:cNvPr>
          <p:cNvSpPr/>
          <p:nvPr/>
        </p:nvSpPr>
        <p:spPr>
          <a:xfrm>
            <a:off x="5029826" y="6488668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Quarter past 10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ED62F8-CC15-428D-B1B1-6C1A5C5C32EB}"/>
              </a:ext>
            </a:extLst>
          </p:cNvPr>
          <p:cNvSpPr/>
          <p:nvPr/>
        </p:nvSpPr>
        <p:spPr>
          <a:xfrm>
            <a:off x="5282644" y="3446498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Quarter past 1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B84D4E-F510-4187-A6E8-123030221240}"/>
              </a:ext>
            </a:extLst>
          </p:cNvPr>
          <p:cNvSpPr/>
          <p:nvPr/>
        </p:nvSpPr>
        <p:spPr>
          <a:xfrm>
            <a:off x="851767" y="581643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Quarter past 12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52E2A1-6D31-458E-90A5-C7E150B3054D}"/>
              </a:ext>
            </a:extLst>
          </p:cNvPr>
          <p:cNvSpPr/>
          <p:nvPr/>
        </p:nvSpPr>
        <p:spPr>
          <a:xfrm>
            <a:off x="1045729" y="3367822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Quarter to 7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10C55E-C7D0-4B18-8A38-9D7A32756A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516" t="53141" r="58745" b="20046"/>
          <a:stretch/>
        </p:blipFill>
        <p:spPr>
          <a:xfrm>
            <a:off x="8404432" y="3446498"/>
            <a:ext cx="2993604" cy="31331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6E0F813-8667-4845-9126-C6D658C81FE3}"/>
              </a:ext>
            </a:extLst>
          </p:cNvPr>
          <p:cNvSpPr/>
          <p:nvPr/>
        </p:nvSpPr>
        <p:spPr>
          <a:xfrm>
            <a:off x="9147661" y="245493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Quarter to 8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656C8-6C15-45D4-A0B8-3BA041473EE5}"/>
              </a:ext>
            </a:extLst>
          </p:cNvPr>
          <p:cNvSpPr/>
          <p:nvPr/>
        </p:nvSpPr>
        <p:spPr>
          <a:xfrm>
            <a:off x="9221645" y="3226836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Quarter to 6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4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32E6EB2-D468-436F-B341-CDC317CA0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Where will the minute hand will be in 15 minutes time (a quarter turn)?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8B30923-D323-4716-8914-0306B1B6CBF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40957" y="3360281"/>
          <a:ext cx="6412655" cy="534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794">
                  <a:extLst>
                    <a:ext uri="{9D8B030D-6E8A-4147-A177-3AD203B41FA5}">
                      <a16:colId xmlns:a16="http://schemas.microsoft.com/office/drawing/2014/main" val="36382075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805373043"/>
                    </a:ext>
                  </a:extLst>
                </a:gridCol>
                <a:gridCol w="2635861">
                  <a:extLst>
                    <a:ext uri="{9D8B030D-6E8A-4147-A177-3AD203B41FA5}">
                      <a16:colId xmlns:a16="http://schemas.microsoft.com/office/drawing/2014/main" val="2980405922"/>
                    </a:ext>
                  </a:extLst>
                </a:gridCol>
              </a:tblGrid>
              <a:tr h="5349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Half past 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Quarter to 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41740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B5A54C-267C-4E17-A1AB-430432E5F711}"/>
              </a:ext>
            </a:extLst>
          </p:cNvPr>
          <p:cNvCxnSpPr>
            <a:cxnSpLocks/>
          </p:cNvCxnSpPr>
          <p:nvPr/>
        </p:nvCxnSpPr>
        <p:spPr>
          <a:xfrm flipH="1">
            <a:off x="4177334" y="2516775"/>
            <a:ext cx="4662" cy="6582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C00EFE-CC51-423C-855F-C7BDB2987F71}"/>
              </a:ext>
            </a:extLst>
          </p:cNvPr>
          <p:cNvCxnSpPr>
            <a:cxnSpLocks/>
          </p:cNvCxnSpPr>
          <p:nvPr/>
        </p:nvCxnSpPr>
        <p:spPr>
          <a:xfrm flipH="1" flipV="1">
            <a:off x="3886201" y="2201333"/>
            <a:ext cx="291563" cy="3069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AAF04F1-3009-449E-8F8E-ADFA8151A51F}"/>
              </a:ext>
            </a:extLst>
          </p:cNvPr>
          <p:cNvCxnSpPr>
            <a:cxnSpLocks/>
          </p:cNvCxnSpPr>
          <p:nvPr/>
        </p:nvCxnSpPr>
        <p:spPr>
          <a:xfrm flipH="1" flipV="1">
            <a:off x="7702551" y="2165350"/>
            <a:ext cx="257715" cy="314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297C6D-A4A0-479C-BF23-6473B091CEBF}"/>
              </a:ext>
            </a:extLst>
          </p:cNvPr>
          <p:cNvCxnSpPr>
            <a:cxnSpLocks/>
          </p:cNvCxnSpPr>
          <p:nvPr/>
        </p:nvCxnSpPr>
        <p:spPr>
          <a:xfrm flipV="1">
            <a:off x="4182533" y="4157135"/>
            <a:ext cx="0" cy="642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7745C51-96D1-4015-A782-5CB6925F8A35}"/>
              </a:ext>
            </a:extLst>
          </p:cNvPr>
          <p:cNvCxnSpPr>
            <a:cxnSpLocks/>
          </p:cNvCxnSpPr>
          <p:nvPr/>
        </p:nvCxnSpPr>
        <p:spPr>
          <a:xfrm flipH="1">
            <a:off x="3848100" y="4799331"/>
            <a:ext cx="325002" cy="1960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022A46E-04FB-4D80-8DEE-18E52938B89A}"/>
              </a:ext>
            </a:extLst>
          </p:cNvPr>
          <p:cNvCxnSpPr>
            <a:cxnSpLocks/>
          </p:cNvCxnSpPr>
          <p:nvPr/>
        </p:nvCxnSpPr>
        <p:spPr>
          <a:xfrm flipH="1">
            <a:off x="7577668" y="4773181"/>
            <a:ext cx="381435" cy="1459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A2553DB4-81E8-4ACF-B36B-89D24CD5F9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40957" y="5649493"/>
          <a:ext cx="6412655" cy="534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794">
                  <a:extLst>
                    <a:ext uri="{9D8B030D-6E8A-4147-A177-3AD203B41FA5}">
                      <a16:colId xmlns:a16="http://schemas.microsoft.com/office/drawing/2014/main" val="36382075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805373043"/>
                    </a:ext>
                  </a:extLst>
                </a:gridCol>
                <a:gridCol w="2635861">
                  <a:extLst>
                    <a:ext uri="{9D8B030D-6E8A-4147-A177-3AD203B41FA5}">
                      <a16:colId xmlns:a16="http://schemas.microsoft.com/office/drawing/2014/main" val="2980405922"/>
                    </a:ext>
                  </a:extLst>
                </a:gridCol>
              </a:tblGrid>
              <a:tr h="5349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 o’clock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Quarter past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41740"/>
                  </a:ext>
                </a:extLst>
              </a:tr>
            </a:tbl>
          </a:graphicData>
        </a:graphic>
      </p:graphicFrame>
      <p:sp>
        <p:nvSpPr>
          <p:cNvPr id="38" name="Arrow: Right 37">
            <a:extLst>
              <a:ext uri="{FF2B5EF4-FFF2-40B4-BE49-F238E27FC236}">
                <a16:creationId xmlns:a16="http://schemas.microsoft.com/office/drawing/2014/main" id="{7334CAC2-D359-4646-BAD5-975EC7A4D95C}"/>
              </a:ext>
            </a:extLst>
          </p:cNvPr>
          <p:cNvSpPr/>
          <p:nvPr/>
        </p:nvSpPr>
        <p:spPr>
          <a:xfrm>
            <a:off x="5383704" y="2289300"/>
            <a:ext cx="1297808" cy="4380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8305A5F4-AA42-4B77-B9BD-213F5734D82F}"/>
              </a:ext>
            </a:extLst>
          </p:cNvPr>
          <p:cNvSpPr/>
          <p:nvPr/>
        </p:nvSpPr>
        <p:spPr>
          <a:xfrm>
            <a:off x="5383707" y="4557641"/>
            <a:ext cx="1297808" cy="4380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93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32E6EB2-D468-436F-B341-CDC317CA0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8B30923-D323-4716-8914-0306B1B6CBF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40957" y="3360281"/>
          <a:ext cx="6412655" cy="534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794">
                  <a:extLst>
                    <a:ext uri="{9D8B030D-6E8A-4147-A177-3AD203B41FA5}">
                      <a16:colId xmlns:a16="http://schemas.microsoft.com/office/drawing/2014/main" val="36382075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805373043"/>
                    </a:ext>
                  </a:extLst>
                </a:gridCol>
                <a:gridCol w="2635861">
                  <a:extLst>
                    <a:ext uri="{9D8B030D-6E8A-4147-A177-3AD203B41FA5}">
                      <a16:colId xmlns:a16="http://schemas.microsoft.com/office/drawing/2014/main" val="2980405922"/>
                    </a:ext>
                  </a:extLst>
                </a:gridCol>
              </a:tblGrid>
              <a:tr h="5349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Half past 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Quarter to 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41740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B5A54C-267C-4E17-A1AB-430432E5F711}"/>
              </a:ext>
            </a:extLst>
          </p:cNvPr>
          <p:cNvCxnSpPr>
            <a:cxnSpLocks/>
          </p:cNvCxnSpPr>
          <p:nvPr/>
        </p:nvCxnSpPr>
        <p:spPr>
          <a:xfrm flipH="1">
            <a:off x="4177334" y="2516775"/>
            <a:ext cx="4662" cy="6582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C00EFE-CC51-423C-855F-C7BDB2987F71}"/>
              </a:ext>
            </a:extLst>
          </p:cNvPr>
          <p:cNvCxnSpPr>
            <a:cxnSpLocks/>
          </p:cNvCxnSpPr>
          <p:nvPr/>
        </p:nvCxnSpPr>
        <p:spPr>
          <a:xfrm flipH="1" flipV="1">
            <a:off x="3886201" y="2201333"/>
            <a:ext cx="291563" cy="3069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AAF04F1-3009-449E-8F8E-ADFA8151A51F}"/>
              </a:ext>
            </a:extLst>
          </p:cNvPr>
          <p:cNvCxnSpPr>
            <a:cxnSpLocks/>
          </p:cNvCxnSpPr>
          <p:nvPr/>
        </p:nvCxnSpPr>
        <p:spPr>
          <a:xfrm flipH="1" flipV="1">
            <a:off x="7702551" y="2165350"/>
            <a:ext cx="257715" cy="314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297C6D-A4A0-479C-BF23-6473B091CEBF}"/>
              </a:ext>
            </a:extLst>
          </p:cNvPr>
          <p:cNvCxnSpPr>
            <a:cxnSpLocks/>
          </p:cNvCxnSpPr>
          <p:nvPr/>
        </p:nvCxnSpPr>
        <p:spPr>
          <a:xfrm flipV="1">
            <a:off x="4182533" y="4157135"/>
            <a:ext cx="0" cy="642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7745C51-96D1-4015-A782-5CB6925F8A35}"/>
              </a:ext>
            </a:extLst>
          </p:cNvPr>
          <p:cNvCxnSpPr>
            <a:cxnSpLocks/>
          </p:cNvCxnSpPr>
          <p:nvPr/>
        </p:nvCxnSpPr>
        <p:spPr>
          <a:xfrm flipH="1">
            <a:off x="3848100" y="4799331"/>
            <a:ext cx="325002" cy="1960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022A46E-04FB-4D80-8DEE-18E52938B89A}"/>
              </a:ext>
            </a:extLst>
          </p:cNvPr>
          <p:cNvCxnSpPr>
            <a:cxnSpLocks/>
          </p:cNvCxnSpPr>
          <p:nvPr/>
        </p:nvCxnSpPr>
        <p:spPr>
          <a:xfrm flipH="1">
            <a:off x="7577668" y="4773181"/>
            <a:ext cx="381435" cy="1459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A2553DB4-81E8-4ACF-B36B-89D24CD5F9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40957" y="5649493"/>
          <a:ext cx="6412655" cy="534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794">
                  <a:extLst>
                    <a:ext uri="{9D8B030D-6E8A-4147-A177-3AD203B41FA5}">
                      <a16:colId xmlns:a16="http://schemas.microsoft.com/office/drawing/2014/main" val="36382075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805373043"/>
                    </a:ext>
                  </a:extLst>
                </a:gridCol>
                <a:gridCol w="2635861">
                  <a:extLst>
                    <a:ext uri="{9D8B030D-6E8A-4147-A177-3AD203B41FA5}">
                      <a16:colId xmlns:a16="http://schemas.microsoft.com/office/drawing/2014/main" val="2980405922"/>
                    </a:ext>
                  </a:extLst>
                </a:gridCol>
              </a:tblGrid>
              <a:tr h="5349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 o’clock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Quarter past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41740"/>
                  </a:ext>
                </a:extLst>
              </a:tr>
            </a:tbl>
          </a:graphicData>
        </a:graphic>
      </p:graphicFrame>
      <p:sp>
        <p:nvSpPr>
          <p:cNvPr id="38" name="Arrow: Right 37">
            <a:extLst>
              <a:ext uri="{FF2B5EF4-FFF2-40B4-BE49-F238E27FC236}">
                <a16:creationId xmlns:a16="http://schemas.microsoft.com/office/drawing/2014/main" id="{7334CAC2-D359-4646-BAD5-975EC7A4D95C}"/>
              </a:ext>
            </a:extLst>
          </p:cNvPr>
          <p:cNvSpPr/>
          <p:nvPr/>
        </p:nvSpPr>
        <p:spPr>
          <a:xfrm>
            <a:off x="5383704" y="2289300"/>
            <a:ext cx="1297808" cy="4380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8305A5F4-AA42-4B77-B9BD-213F5734D82F}"/>
              </a:ext>
            </a:extLst>
          </p:cNvPr>
          <p:cNvSpPr/>
          <p:nvPr/>
        </p:nvSpPr>
        <p:spPr>
          <a:xfrm>
            <a:off x="5383707" y="4557641"/>
            <a:ext cx="1297808" cy="4380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29F769-BB23-4AD2-AB84-79D3910F85A2}"/>
              </a:ext>
            </a:extLst>
          </p:cNvPr>
          <p:cNvCxnSpPr>
            <a:cxnSpLocks/>
          </p:cNvCxnSpPr>
          <p:nvPr/>
        </p:nvCxnSpPr>
        <p:spPr>
          <a:xfrm flipV="1">
            <a:off x="7967569" y="4766734"/>
            <a:ext cx="634565" cy="6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9BB1CC-F870-40EB-B04F-F13626CBEB20}"/>
              </a:ext>
            </a:extLst>
          </p:cNvPr>
          <p:cNvCxnSpPr>
            <a:cxnSpLocks/>
          </p:cNvCxnSpPr>
          <p:nvPr/>
        </p:nvCxnSpPr>
        <p:spPr>
          <a:xfrm flipH="1" flipV="1">
            <a:off x="7328346" y="2479541"/>
            <a:ext cx="634565" cy="6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6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F801E67-D0FB-43BD-8295-C1ECBF9FF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97" y="140134"/>
            <a:ext cx="8943607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Mark is trying to tell the time.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Mark right? How do you know?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66B92D-9AE2-403C-9E30-63B54CC569B7}"/>
              </a:ext>
            </a:extLst>
          </p:cNvPr>
          <p:cNvSpPr/>
          <p:nvPr/>
        </p:nvSpPr>
        <p:spPr>
          <a:xfrm>
            <a:off x="4031228" y="3941864"/>
            <a:ext cx="6145161" cy="567556"/>
          </a:xfrm>
          <a:prstGeom prst="wedgeRoundRectCallout">
            <a:avLst>
              <a:gd name="adj1" fmla="val -54972"/>
              <a:gd name="adj2" fmla="val 199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quarter of an hour it will be half past 3.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0E1661-D608-483C-B764-3B21E8EEB2D3}"/>
              </a:ext>
            </a:extLst>
          </p:cNvPr>
          <p:cNvCxnSpPr>
            <a:cxnSpLocks/>
          </p:cNvCxnSpPr>
          <p:nvPr/>
        </p:nvCxnSpPr>
        <p:spPr>
          <a:xfrm flipV="1">
            <a:off x="6066790" y="2609645"/>
            <a:ext cx="93710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14F352-9ED3-471B-9AEF-F9C24366C22E}"/>
              </a:ext>
            </a:extLst>
          </p:cNvPr>
          <p:cNvCxnSpPr>
            <a:cxnSpLocks/>
          </p:cNvCxnSpPr>
          <p:nvPr/>
        </p:nvCxnSpPr>
        <p:spPr>
          <a:xfrm>
            <a:off x="6052946" y="2609645"/>
            <a:ext cx="550897" cy="736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32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F801E67-D0FB-43BD-8295-C1ECBF9FF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97" y="140134"/>
            <a:ext cx="8943607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Mark is trying to tell the time.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Mark right? How do you know?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Mark is right because the time shown on the clock is quarter past 3.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66B92D-9AE2-403C-9E30-63B54CC569B7}"/>
              </a:ext>
            </a:extLst>
          </p:cNvPr>
          <p:cNvSpPr/>
          <p:nvPr/>
        </p:nvSpPr>
        <p:spPr>
          <a:xfrm>
            <a:off x="4031228" y="3941864"/>
            <a:ext cx="6145161" cy="567556"/>
          </a:xfrm>
          <a:prstGeom prst="wedgeRoundRectCallout">
            <a:avLst>
              <a:gd name="adj1" fmla="val -54972"/>
              <a:gd name="adj2" fmla="val 199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quarter of an hour it will be half past 3.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0E1661-D608-483C-B764-3B21E8EEB2D3}"/>
              </a:ext>
            </a:extLst>
          </p:cNvPr>
          <p:cNvCxnSpPr>
            <a:cxnSpLocks/>
          </p:cNvCxnSpPr>
          <p:nvPr/>
        </p:nvCxnSpPr>
        <p:spPr>
          <a:xfrm flipV="1">
            <a:off x="6066790" y="2609645"/>
            <a:ext cx="93710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14F352-9ED3-471B-9AEF-F9C24366C22E}"/>
              </a:ext>
            </a:extLst>
          </p:cNvPr>
          <p:cNvCxnSpPr>
            <a:cxnSpLocks/>
          </p:cNvCxnSpPr>
          <p:nvPr/>
        </p:nvCxnSpPr>
        <p:spPr>
          <a:xfrm>
            <a:off x="6052946" y="2609645"/>
            <a:ext cx="550897" cy="736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056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367</Words>
  <Application>Microsoft Office PowerPoint</Application>
  <PresentationFormat>Widescreen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PMingLiU-ExtB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Charlotte Robinson</cp:lastModifiedBy>
  <cp:revision>117</cp:revision>
  <dcterms:created xsi:type="dcterms:W3CDTF">2020-03-22T17:37:05Z</dcterms:created>
  <dcterms:modified xsi:type="dcterms:W3CDTF">2020-06-22T19:42:05Z</dcterms:modified>
</cp:coreProperties>
</file>