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ZIrlGnXNl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quizzes.com/ks1/english-spelling/year-2-words-ending-in-tio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4362133" y="467995"/>
            <a:ext cx="78298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Good morning Year 2       Tuesday 23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English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This book ‘Hello Lighthouse’ won the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Caldecot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medal which is for artists of the most distinguished American picture book. The illustrations are beautiful.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Enjoy the story here: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hlinkClick r:id="rId2"/>
              </a:rPr>
              <a:t>https://www.youtube.com/watch?v=LZIrlGnXNlM</a:t>
            </a:r>
            <a:endParaRPr lang="en-GB" sz="1600" dirty="0"/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Tomorrow and Thursday we are going to pretend to be the lighthouse keeper and write diary entries for different points in the story.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Diaries are about what you did and saw and felt.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9988E-A79D-43BC-9D3D-E4E0DFBA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9" y="1452880"/>
            <a:ext cx="2969125" cy="48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5F1E42-7E43-404A-8C14-27F0408CCA7A}"/>
              </a:ext>
            </a:extLst>
          </p:cNvPr>
          <p:cNvSpPr txBox="1"/>
          <p:nvPr/>
        </p:nvSpPr>
        <p:spPr>
          <a:xfrm>
            <a:off x="4785360" y="155480"/>
            <a:ext cx="74066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Tuesday 23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English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Have a look at the interior of the lighthouse.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There are 6 levels apart from the water tanks below the lighthouse.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Look at each level and write 5 or more verbs to show what might go on at that level.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E.g. 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Counting, tallying, checking, monitoring, storing, rolling, stacking, hoarding, stockpiling.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Have you noticed mine end with ‘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’.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Think of different and adventurous words.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 could use the ‘review’ and ‘thesaurus’ tool on this page.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Write your lists in your book ready </a:t>
            </a:r>
            <a:r>
              <a:rPr lang="en-GB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for tomorrow.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0D9F0-52A7-413E-925E-96108EC7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62382"/>
            <a:ext cx="3624868" cy="652289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5EEA65-D2DA-4ADC-97EA-3E64B80E86AC}"/>
              </a:ext>
            </a:extLst>
          </p:cNvPr>
          <p:cNvCxnSpPr/>
          <p:nvPr/>
        </p:nvCxnSpPr>
        <p:spPr>
          <a:xfrm flipH="1">
            <a:off x="2501900" y="3581400"/>
            <a:ext cx="22479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514985" y="119851"/>
            <a:ext cx="1092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Tuesday 23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FEDA4-FC9A-41AD-B9A8-BB45F33621DA}"/>
              </a:ext>
            </a:extLst>
          </p:cNvPr>
          <p:cNvSpPr txBox="1"/>
          <p:nvPr/>
        </p:nvSpPr>
        <p:spPr>
          <a:xfrm>
            <a:off x="5338488" y="644804"/>
            <a:ext cx="244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2" descr="improve spelling">
            <a:extLst>
              <a:ext uri="{FF2B5EF4-FFF2-40B4-BE49-F238E27FC236}">
                <a16:creationId xmlns:a16="http://schemas.microsoft.com/office/drawing/2014/main" id="{7505AFCC-B5BB-4516-9476-F5D6E516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2900" r="4133" b="32005"/>
          <a:stretch/>
        </p:blipFill>
        <p:spPr bwMode="auto">
          <a:xfrm>
            <a:off x="3933677" y="4939279"/>
            <a:ext cx="4324643" cy="10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C9C9E-F6D0-41BE-AB40-36F934F03E30}"/>
              </a:ext>
            </a:extLst>
          </p:cNvPr>
          <p:cNvSpPr txBox="1"/>
          <p:nvPr/>
        </p:nvSpPr>
        <p:spPr>
          <a:xfrm>
            <a:off x="688340" y="187764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Handwriting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the handwriting paper on our Year 2 class page to practise your handwriting, especially if there is a letter you are not happy with. Careful with size and shape.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5198D-6D6B-4950-9878-1A7FDF760735}"/>
              </a:ext>
            </a:extLst>
          </p:cNvPr>
          <p:cNvSpPr txBox="1"/>
          <p:nvPr/>
        </p:nvSpPr>
        <p:spPr>
          <a:xfrm>
            <a:off x="2244407" y="2805832"/>
            <a:ext cx="7703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Spelling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Practise your spellings. This week we are using ‘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tion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’ at the end of a word. Keep practising. Which method of practising suits you best?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hlinkClick r:id="rId3"/>
              </a:rPr>
              <a:t>https://www.educationquizzes.com/ks1/english-spelling/year-2-words-ending-in-tion/</a:t>
            </a:r>
            <a:r>
              <a:rPr lang="en-GB" dirty="0"/>
              <a:t> 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Take a spelling quiz to support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7725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762000" y="285750"/>
            <a:ext cx="1073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Tuesday 23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</a:p>
          <a:p>
            <a:endParaRPr lang="en-GB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Miss Robinson has set you some maths for today.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93F95-123E-471E-AB82-280F706F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5" y="3188015"/>
            <a:ext cx="1345131" cy="1061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8A584-512F-40CB-994F-98A48801651D}"/>
              </a:ext>
            </a:extLst>
          </p:cNvPr>
          <p:cNvSpPr txBox="1"/>
          <p:nvPr/>
        </p:nvSpPr>
        <p:spPr>
          <a:xfrm>
            <a:off x="928369" y="2112683"/>
            <a:ext cx="74250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Don’t forget to check in to </a:t>
            </a:r>
            <a:r>
              <a:rPr lang="en-GB" sz="2200" b="1" dirty="0">
                <a:solidFill>
                  <a:srgbClr val="009999"/>
                </a:solidFill>
              </a:rPr>
              <a:t>Prodigy for 20 mins each day</a:t>
            </a:r>
            <a:r>
              <a:rPr lang="en-GB" dirty="0"/>
              <a:t>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can see how many questions you try and how many you get right. Great work everyone on Prodigy – keep it going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5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348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102</cp:revision>
  <dcterms:created xsi:type="dcterms:W3CDTF">2020-03-22T17:37:05Z</dcterms:created>
  <dcterms:modified xsi:type="dcterms:W3CDTF">2020-06-21T21:10:48Z</dcterms:modified>
</cp:coreProperties>
</file>