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9" r:id="rId2"/>
    <p:sldId id="265" r:id="rId3"/>
    <p:sldId id="271" r:id="rId4"/>
    <p:sldId id="293" r:id="rId5"/>
    <p:sldId id="294" r:id="rId6"/>
    <p:sldId id="295" r:id="rId7"/>
    <p:sldId id="296" r:id="rId8"/>
    <p:sldId id="297" r:id="rId9"/>
    <p:sldId id="262" r:id="rId10"/>
    <p:sldId id="298" r:id="rId11"/>
    <p:sldId id="263" r:id="rId12"/>
    <p:sldId id="299" r:id="rId13"/>
    <p:sldId id="264" r:id="rId14"/>
    <p:sldId id="300" r:id="rId15"/>
    <p:sldId id="270" r:id="rId16"/>
    <p:sldId id="266" r:id="rId17"/>
    <p:sldId id="301" r:id="rId18"/>
    <p:sldId id="267" r:id="rId19"/>
    <p:sldId id="302" r:id="rId20"/>
    <p:sldId id="268" r:id="rId21"/>
    <p:sldId id="303" r:id="rId22"/>
    <p:sldId id="269" r:id="rId23"/>
    <p:sldId id="304" r:id="rId24"/>
    <p:sldId id="276" r:id="rId25"/>
    <p:sldId id="272" r:id="rId26"/>
    <p:sldId id="312" r:id="rId27"/>
    <p:sldId id="273" r:id="rId28"/>
    <p:sldId id="311" r:id="rId29"/>
    <p:sldId id="274" r:id="rId30"/>
    <p:sldId id="313" r:id="rId31"/>
    <p:sldId id="275" r:id="rId32"/>
    <p:sldId id="305" r:id="rId33"/>
    <p:sldId id="277" r:id="rId34"/>
    <p:sldId id="278" r:id="rId35"/>
    <p:sldId id="306" r:id="rId36"/>
    <p:sldId id="279" r:id="rId37"/>
    <p:sldId id="307" r:id="rId38"/>
    <p:sldId id="280" r:id="rId39"/>
    <p:sldId id="308" r:id="rId40"/>
    <p:sldId id="281" r:id="rId41"/>
    <p:sldId id="309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4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ADC33-DBBE-4780-80AD-5A98FFABA617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6D03E-ACB3-4D36-B1C5-9208F164E1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515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93E7E367-B1C6-40E6-B479-9E9CA74004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529CCE8B-3B48-46D4-8060-F40277C8DE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F2B99CB4-6790-400C-9DB5-EE8AB47B6F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4D636B9-4EEA-4E7B-AB72-F8D2C4BC2EA2}" type="slidenum">
              <a:rPr lang="en-GB" altLang="en-US" sz="1200" smtClean="0"/>
              <a:pPr/>
              <a:t>40</a:t>
            </a:fld>
            <a:endParaRPr lang="en-GB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C89B4760-E1D9-4226-9DA1-D7CC971EDA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A8DB1514-2601-4395-9E8E-7E289499C7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E655A073-28C0-4CA0-A224-C8E26A9F6A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809589-5D4C-4EBA-A738-C56704F671CD}" type="slidenum">
              <a:rPr lang="en-GB" altLang="en-US" sz="1200" smtClean="0"/>
              <a:pPr/>
              <a:t>41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9BF28-3AB6-4395-91C5-21B57E108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67BBBB-5911-4C30-820E-6C9EFF8D2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10BC4-F05B-4A04-AC3C-D5741990A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0FA49-0EC7-4662-AF4E-E7AE45271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7C1E8-CDB7-4A36-BE8B-475CF0D4D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54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4C31F-AD8D-42A0-82AD-5572C48F5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A1E26-63B0-486E-BFA5-160909F97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4121A-6C89-4ACC-86AF-899CB1FA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069C2-A438-4B50-A128-FA6D64BD5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9907-A945-467E-B567-2094BD23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68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44333-7F11-4DD5-974E-FDD9330E2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63165-E378-47EB-AB8E-B222576BC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43B34-0B7A-4991-9548-8DA7E2CF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3BDCA-EBE0-45DD-85AF-548418A6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BFB6E-88DC-407C-B3C0-68EC006D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010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B4169-4468-43B1-8FD4-EDB7C065D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2F419-C8AB-4B21-9365-FB1C90402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D62A6-3884-4B46-8E9B-E9829D842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85428-BB95-4681-A330-D6EEB2A10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EFAC1-7A7C-498E-8F9F-B2DCB7257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21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B4D33-9297-48D5-BCE5-5C13E6AD4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345D8-449B-4616-B9E2-BEF9951CD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9CC-84F7-477D-87D1-3F1555046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92F5-2A00-4D7A-BEF7-848A2BC6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F279F-1D0F-45BE-A870-E20DC9AAF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79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62C62-7758-40C2-907A-CA2543A54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EF1D8-62AF-4A3A-AB1A-170052E78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C640B-A4A0-42A5-8AF6-22C8A0C27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B47CD-D206-45B2-8872-B53ACCC0A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453FD-9BFF-403C-8928-A88147821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AC16C-9755-49C5-8C22-A33EA0DD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47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AA25F-EF1A-4DBB-8A86-3FE1874F5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1B98C-FD6F-4ECB-A27E-69802C439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116E1-DD8D-4947-B88C-2291B6F89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1FA230-80DB-4D8F-BC3A-5A0C84C47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683630-BBCA-410B-AF0D-D1A65D3B84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71E383-5B52-4DD9-8B65-28460DC93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143E51-8E57-43BB-A6F8-73F40D03E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538ABD-ACE2-40C8-A1C1-9938452E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039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7CCFF-61D8-45E1-A602-529ACFC9D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043734-F609-46CB-ABA6-96D4C15AF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85E3F-43B6-485F-8960-D08E1917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2EECC-4461-4481-B980-73D4ADD2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8756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92BF07-7E9B-406A-98CD-737AF016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FABFB-12D2-4C9D-B0C2-B0052149E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FB0A1-0AED-4D95-ADCB-C26C76135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8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30CF-8C6D-458D-81EC-F5AF371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4E5E2-B621-480F-B9E4-065C0D7AB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EAC389-AA10-437C-B4FE-0629038B7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88B23-6336-4F91-85B9-1F0AF8AA8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CDBAE-837A-4C69-8BE5-B9D5CA62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E03B78-586A-4015-9E65-302C7198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61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016C2-B2C0-4EF9-BC40-1F6B47AFB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002A87-E9A8-47EC-8101-BEA9230C8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57AED-BC64-458E-96CF-E649760EE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BE506-997D-47CA-8DE1-94BBD1282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32B8CE-0FE8-4BA7-B922-0B77261E9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8E42B-7B3C-48CC-9787-90043E828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38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BB3160-51FE-46F5-AFE1-9E22A5FC9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91233-16D1-4423-87B0-73D755DD1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64170-38DD-4E9D-9449-37A5E4B60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6F6F6-ACDD-45AD-AFC6-B5AE8FA6C048}" type="datetimeFigureOut">
              <a:rPr lang="en-GB" smtClean="0"/>
              <a:t>19/06/2020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27096-9661-463E-9691-35666456D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5BBDF-3A76-4032-A454-D8C2ACAB8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037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002828-EA1B-4A99-95A2-59F4D879BA1D}"/>
              </a:ext>
            </a:extLst>
          </p:cNvPr>
          <p:cNvSpPr/>
          <p:nvPr/>
        </p:nvSpPr>
        <p:spPr>
          <a:xfrm>
            <a:off x="528320" y="121941"/>
            <a:ext cx="11663680" cy="6077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3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GB" sz="3600" b="1" dirty="0">
                <a:solidFill>
                  <a:schemeClr val="accent1">
                    <a:lumMod val="50000"/>
                  </a:schemeClr>
                </a:solidFill>
              </a:rPr>
              <a:t>		Tuesday 23</a:t>
            </a:r>
            <a:r>
              <a:rPr lang="en-GB" sz="3600" b="1" baseline="30000" dirty="0">
                <a:solidFill>
                  <a:schemeClr val="accent1">
                    <a:lumMod val="50000"/>
                  </a:schemeClr>
                </a:solidFill>
              </a:rPr>
              <a:t>rd</a:t>
            </a:r>
            <a:r>
              <a:rPr lang="en-GB" sz="3600" b="1" dirty="0">
                <a:solidFill>
                  <a:schemeClr val="accent1">
                    <a:lumMod val="50000"/>
                  </a:schemeClr>
                </a:solidFill>
              </a:rPr>
              <a:t> June</a:t>
            </a:r>
          </a:p>
          <a:p>
            <a:endParaRPr lang="en-GB" sz="2000" b="1" u="sng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Maths</a:t>
            </a:r>
          </a:p>
          <a:p>
            <a:pPr>
              <a:lnSpc>
                <a:spcPct val="150000"/>
              </a:lnSpc>
            </a:pPr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I hope that you enjoyed making your own clock yesterday and that you found it useful to show different times. 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Today we are going to be looking at telling the time of clocks including quarter past and quarter to. 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Use this </a:t>
            </a:r>
            <a:r>
              <a:rPr lang="en-GB" sz="2000" dirty="0" err="1">
                <a:solidFill>
                  <a:schemeClr val="accent1">
                    <a:lumMod val="50000"/>
                  </a:schemeClr>
                </a:solidFill>
              </a:rPr>
              <a:t>powerpoint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to help you practise telling the time and then choose the challenge that you would like to do.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*o’clock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*o’clock and half past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*quarter past</a:t>
            </a:r>
          </a:p>
          <a:p>
            <a:pPr>
              <a:lnSpc>
                <a:spcPct val="150000"/>
              </a:lnSpc>
            </a:pPr>
            <a:r>
              <a:rPr lang="en-GB" sz="2000">
                <a:solidFill>
                  <a:schemeClr val="accent1">
                    <a:lumMod val="50000"/>
                  </a:schemeClr>
                </a:solidFill>
              </a:rPr>
              <a:t>*quarter to</a:t>
            </a:r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83B1CC-BED4-4562-B612-B4574DD0B0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55" y="110996"/>
            <a:ext cx="4936549" cy="114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12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922CA971-31D3-44A5-9074-B6F6B2455FA8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11274" name="Oval 3">
              <a:extLst>
                <a:ext uri="{FF2B5EF4-FFF2-40B4-BE49-F238E27FC236}">
                  <a16:creationId xmlns:a16="http://schemas.microsoft.com/office/drawing/2014/main" id="{0F0F10E7-137C-494E-9E1C-D65B21B377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11275" name="WordArt 4">
              <a:extLst>
                <a:ext uri="{FF2B5EF4-FFF2-40B4-BE49-F238E27FC236}">
                  <a16:creationId xmlns:a16="http://schemas.microsoft.com/office/drawing/2014/main" id="{3B7A5E29-FB9E-4DF6-AC4C-B3E677C930D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1276" name="WordArt 5">
              <a:extLst>
                <a:ext uri="{FF2B5EF4-FFF2-40B4-BE49-F238E27FC236}">
                  <a16:creationId xmlns:a16="http://schemas.microsoft.com/office/drawing/2014/main" id="{D128B0DB-6496-4747-AC71-9EC77B240A6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1277" name="WordArt 6">
              <a:extLst>
                <a:ext uri="{FF2B5EF4-FFF2-40B4-BE49-F238E27FC236}">
                  <a16:creationId xmlns:a16="http://schemas.microsoft.com/office/drawing/2014/main" id="{DB1F8D48-E63A-4733-8B8B-CF1C29977CF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1278" name="WordArt 7">
              <a:extLst>
                <a:ext uri="{FF2B5EF4-FFF2-40B4-BE49-F238E27FC236}">
                  <a16:creationId xmlns:a16="http://schemas.microsoft.com/office/drawing/2014/main" id="{91A92595-A86D-4E0E-AB13-7BF7795A6BB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1279" name="WordArt 8">
              <a:extLst>
                <a:ext uri="{FF2B5EF4-FFF2-40B4-BE49-F238E27FC236}">
                  <a16:creationId xmlns:a16="http://schemas.microsoft.com/office/drawing/2014/main" id="{92AD11A3-E424-4255-98A8-F08DBAEBEE9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1280" name="WordArt 9">
              <a:extLst>
                <a:ext uri="{FF2B5EF4-FFF2-40B4-BE49-F238E27FC236}">
                  <a16:creationId xmlns:a16="http://schemas.microsoft.com/office/drawing/2014/main" id="{6E7F9455-3A16-4668-81B9-D8944E25BC5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1281" name="WordArt 10">
              <a:extLst>
                <a:ext uri="{FF2B5EF4-FFF2-40B4-BE49-F238E27FC236}">
                  <a16:creationId xmlns:a16="http://schemas.microsoft.com/office/drawing/2014/main" id="{53A54618-74AD-4577-9CAD-324F8ACFE12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1282" name="WordArt 11">
              <a:extLst>
                <a:ext uri="{FF2B5EF4-FFF2-40B4-BE49-F238E27FC236}">
                  <a16:creationId xmlns:a16="http://schemas.microsoft.com/office/drawing/2014/main" id="{E40DA5C3-2FF7-425F-91CA-C3C49EEA50E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1283" name="WordArt 12">
              <a:extLst>
                <a:ext uri="{FF2B5EF4-FFF2-40B4-BE49-F238E27FC236}">
                  <a16:creationId xmlns:a16="http://schemas.microsoft.com/office/drawing/2014/main" id="{E3FA672C-0301-438F-B6A7-0FBA9FB7D85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1284" name="WordArt 13">
              <a:extLst>
                <a:ext uri="{FF2B5EF4-FFF2-40B4-BE49-F238E27FC236}">
                  <a16:creationId xmlns:a16="http://schemas.microsoft.com/office/drawing/2014/main" id="{9A7F0B4B-1201-4061-9579-1E3FEDE6D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1285" name="WordArt 14">
              <a:extLst>
                <a:ext uri="{FF2B5EF4-FFF2-40B4-BE49-F238E27FC236}">
                  <a16:creationId xmlns:a16="http://schemas.microsoft.com/office/drawing/2014/main" id="{F361CBAD-76F1-4185-ADA8-337D77ABAF3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1286" name="WordArt 15">
              <a:extLst>
                <a:ext uri="{FF2B5EF4-FFF2-40B4-BE49-F238E27FC236}">
                  <a16:creationId xmlns:a16="http://schemas.microsoft.com/office/drawing/2014/main" id="{0F47451E-6492-4AB5-93CE-0B5AC31ACE3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11267" name="AutoShape 16">
            <a:extLst>
              <a:ext uri="{FF2B5EF4-FFF2-40B4-BE49-F238E27FC236}">
                <a16:creationId xmlns:a16="http://schemas.microsoft.com/office/drawing/2014/main" id="{CC10711C-19E4-4385-A16B-9F646F017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1268" name="AutoShape 17">
            <a:extLst>
              <a:ext uri="{FF2B5EF4-FFF2-40B4-BE49-F238E27FC236}">
                <a16:creationId xmlns:a16="http://schemas.microsoft.com/office/drawing/2014/main" id="{BFD147E0-CCDB-4B38-B4D3-985D65565A1C}"/>
              </a:ext>
            </a:extLst>
          </p:cNvPr>
          <p:cNvSpPr>
            <a:spLocks noChangeArrowheads="1"/>
          </p:cNvSpPr>
          <p:nvPr/>
        </p:nvSpPr>
        <p:spPr bwMode="auto">
          <a:xfrm rot="12302536">
            <a:off x="4295775" y="3357564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1269" name="Text Box 18">
            <a:extLst>
              <a:ext uri="{FF2B5EF4-FFF2-40B4-BE49-F238E27FC236}">
                <a16:creationId xmlns:a16="http://schemas.microsoft.com/office/drawing/2014/main" id="{D10C5581-C198-4D2F-BD5E-7354B6C87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11270" name="Text Box 19">
            <a:extLst>
              <a:ext uri="{FF2B5EF4-FFF2-40B4-BE49-F238E27FC236}">
                <a16:creationId xmlns:a16="http://schemas.microsoft.com/office/drawing/2014/main" id="{59360747-B88E-4C5C-B01A-55A598E57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11271" name="Text Box 20">
            <a:extLst>
              <a:ext uri="{FF2B5EF4-FFF2-40B4-BE49-F238E27FC236}">
                <a16:creationId xmlns:a16="http://schemas.microsoft.com/office/drawing/2014/main" id="{E580CC98-CBFB-42BA-A6CF-70090D15A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11272" name="Text Box 21">
            <a:extLst>
              <a:ext uri="{FF2B5EF4-FFF2-40B4-BE49-F238E27FC236}">
                <a16:creationId xmlns:a16="http://schemas.microsoft.com/office/drawing/2014/main" id="{0F10E93F-B4AD-4FF5-946C-EECEBD6D1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3" y="3357564"/>
            <a:ext cx="2089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7 o’clock</a:t>
            </a:r>
          </a:p>
        </p:txBody>
      </p:sp>
      <p:sp>
        <p:nvSpPr>
          <p:cNvPr id="11273" name="Oval 22" descr="White marble">
            <a:extLst>
              <a:ext uri="{FF2B5EF4-FFF2-40B4-BE49-F238E27FC236}">
                <a16:creationId xmlns:a16="http://schemas.microsoft.com/office/drawing/2014/main" id="{77BDF513-A1F4-4A63-92F2-3161A0E7F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CBF72177-F780-481D-B838-B8C2841E9D2E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12297" name="Oval 3">
              <a:extLst>
                <a:ext uri="{FF2B5EF4-FFF2-40B4-BE49-F238E27FC236}">
                  <a16:creationId xmlns:a16="http://schemas.microsoft.com/office/drawing/2014/main" id="{BE2741C7-70EB-4C07-8148-21F0B0BB1E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12298" name="WordArt 4">
              <a:extLst>
                <a:ext uri="{FF2B5EF4-FFF2-40B4-BE49-F238E27FC236}">
                  <a16:creationId xmlns:a16="http://schemas.microsoft.com/office/drawing/2014/main" id="{A8D324F4-8DDC-4EFE-916F-17C8D8C8EFB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2299" name="WordArt 5">
              <a:extLst>
                <a:ext uri="{FF2B5EF4-FFF2-40B4-BE49-F238E27FC236}">
                  <a16:creationId xmlns:a16="http://schemas.microsoft.com/office/drawing/2014/main" id="{6F0B548B-408F-4EF9-BA0A-6950D9582CB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2300" name="WordArt 6">
              <a:extLst>
                <a:ext uri="{FF2B5EF4-FFF2-40B4-BE49-F238E27FC236}">
                  <a16:creationId xmlns:a16="http://schemas.microsoft.com/office/drawing/2014/main" id="{B50F1C96-B140-436C-9779-57847AD454F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2301" name="WordArt 7">
              <a:extLst>
                <a:ext uri="{FF2B5EF4-FFF2-40B4-BE49-F238E27FC236}">
                  <a16:creationId xmlns:a16="http://schemas.microsoft.com/office/drawing/2014/main" id="{CAA551DB-4FF0-45B2-87F3-7F777B0D81A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2302" name="WordArt 8">
              <a:extLst>
                <a:ext uri="{FF2B5EF4-FFF2-40B4-BE49-F238E27FC236}">
                  <a16:creationId xmlns:a16="http://schemas.microsoft.com/office/drawing/2014/main" id="{15310C41-BDDA-4C65-8A1C-ADDDD5A2C8B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2303" name="WordArt 9">
              <a:extLst>
                <a:ext uri="{FF2B5EF4-FFF2-40B4-BE49-F238E27FC236}">
                  <a16:creationId xmlns:a16="http://schemas.microsoft.com/office/drawing/2014/main" id="{0CB75418-AEAF-4D98-BEAC-05E09613472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2304" name="WordArt 10">
              <a:extLst>
                <a:ext uri="{FF2B5EF4-FFF2-40B4-BE49-F238E27FC236}">
                  <a16:creationId xmlns:a16="http://schemas.microsoft.com/office/drawing/2014/main" id="{4956E3C3-E2E3-49AC-BCF4-AF0A3C73750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2305" name="WordArt 11">
              <a:extLst>
                <a:ext uri="{FF2B5EF4-FFF2-40B4-BE49-F238E27FC236}">
                  <a16:creationId xmlns:a16="http://schemas.microsoft.com/office/drawing/2014/main" id="{67006CB9-08D7-4752-BF8F-6F2B4CF2E2D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2306" name="WordArt 12">
              <a:extLst>
                <a:ext uri="{FF2B5EF4-FFF2-40B4-BE49-F238E27FC236}">
                  <a16:creationId xmlns:a16="http://schemas.microsoft.com/office/drawing/2014/main" id="{7D7B6E58-B367-47BA-B875-3BD1EA35B47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2307" name="WordArt 13">
              <a:extLst>
                <a:ext uri="{FF2B5EF4-FFF2-40B4-BE49-F238E27FC236}">
                  <a16:creationId xmlns:a16="http://schemas.microsoft.com/office/drawing/2014/main" id="{C83D0BCD-8422-4BEA-8999-7BEEE748437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2308" name="WordArt 14">
              <a:extLst>
                <a:ext uri="{FF2B5EF4-FFF2-40B4-BE49-F238E27FC236}">
                  <a16:creationId xmlns:a16="http://schemas.microsoft.com/office/drawing/2014/main" id="{42E49525-2109-49CE-9B97-14FB41F241A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2309" name="WordArt 15">
              <a:extLst>
                <a:ext uri="{FF2B5EF4-FFF2-40B4-BE49-F238E27FC236}">
                  <a16:creationId xmlns:a16="http://schemas.microsoft.com/office/drawing/2014/main" id="{FEB3A917-410A-4A69-895A-7CD15AF95EB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12291" name="AutoShape 16">
            <a:extLst>
              <a:ext uri="{FF2B5EF4-FFF2-40B4-BE49-F238E27FC236}">
                <a16:creationId xmlns:a16="http://schemas.microsoft.com/office/drawing/2014/main" id="{77F43959-67D7-4CC6-B118-5E0056320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2292" name="AutoShape 17">
            <a:extLst>
              <a:ext uri="{FF2B5EF4-FFF2-40B4-BE49-F238E27FC236}">
                <a16:creationId xmlns:a16="http://schemas.microsoft.com/office/drawing/2014/main" id="{B77FB0DA-340D-4494-A054-721B4791CB04}"/>
              </a:ext>
            </a:extLst>
          </p:cNvPr>
          <p:cNvSpPr>
            <a:spLocks noChangeArrowheads="1"/>
          </p:cNvSpPr>
          <p:nvPr/>
        </p:nvSpPr>
        <p:spPr bwMode="auto">
          <a:xfrm rot="17910147">
            <a:off x="4042569" y="2456656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2293" name="Text Box 18">
            <a:extLst>
              <a:ext uri="{FF2B5EF4-FFF2-40B4-BE49-F238E27FC236}">
                <a16:creationId xmlns:a16="http://schemas.microsoft.com/office/drawing/2014/main" id="{374ACCD3-5F74-4683-B73E-65FA6C9DD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12294" name="Text Box 19">
            <a:extLst>
              <a:ext uri="{FF2B5EF4-FFF2-40B4-BE49-F238E27FC236}">
                <a16:creationId xmlns:a16="http://schemas.microsoft.com/office/drawing/2014/main" id="{AE82C017-10A0-4DCA-AA3A-12707EFC7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12295" name="Text Box 20">
            <a:extLst>
              <a:ext uri="{FF2B5EF4-FFF2-40B4-BE49-F238E27FC236}">
                <a16:creationId xmlns:a16="http://schemas.microsoft.com/office/drawing/2014/main" id="{32505383-C9B0-4400-8448-F60063271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12296" name="Oval 22" descr="White marble">
            <a:extLst>
              <a:ext uri="{FF2B5EF4-FFF2-40B4-BE49-F238E27FC236}">
                <a16:creationId xmlns:a16="http://schemas.microsoft.com/office/drawing/2014/main" id="{F5858412-D64E-4715-833D-70D72A778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3E02AD8D-BD27-46FC-9FC7-796C5BD4AFC7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13322" name="Oval 3">
              <a:extLst>
                <a:ext uri="{FF2B5EF4-FFF2-40B4-BE49-F238E27FC236}">
                  <a16:creationId xmlns:a16="http://schemas.microsoft.com/office/drawing/2014/main" id="{B90B7199-F53A-4EC0-AAB4-A66F42A3E9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13323" name="WordArt 4">
              <a:extLst>
                <a:ext uri="{FF2B5EF4-FFF2-40B4-BE49-F238E27FC236}">
                  <a16:creationId xmlns:a16="http://schemas.microsoft.com/office/drawing/2014/main" id="{6E1F96C9-34C3-4696-AFC0-F9404917316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3324" name="WordArt 5">
              <a:extLst>
                <a:ext uri="{FF2B5EF4-FFF2-40B4-BE49-F238E27FC236}">
                  <a16:creationId xmlns:a16="http://schemas.microsoft.com/office/drawing/2014/main" id="{AFF713CA-D85A-4689-8510-602F5FDF821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3325" name="WordArt 6">
              <a:extLst>
                <a:ext uri="{FF2B5EF4-FFF2-40B4-BE49-F238E27FC236}">
                  <a16:creationId xmlns:a16="http://schemas.microsoft.com/office/drawing/2014/main" id="{1C8E7313-F8CA-4C9E-BF06-523845A398D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3326" name="WordArt 7">
              <a:extLst>
                <a:ext uri="{FF2B5EF4-FFF2-40B4-BE49-F238E27FC236}">
                  <a16:creationId xmlns:a16="http://schemas.microsoft.com/office/drawing/2014/main" id="{886A2F18-323B-4368-989C-3CD3AC70FE1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3327" name="WordArt 8">
              <a:extLst>
                <a:ext uri="{FF2B5EF4-FFF2-40B4-BE49-F238E27FC236}">
                  <a16:creationId xmlns:a16="http://schemas.microsoft.com/office/drawing/2014/main" id="{595C4B81-8773-416D-9EDE-E4A5473155A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3328" name="WordArt 9">
              <a:extLst>
                <a:ext uri="{FF2B5EF4-FFF2-40B4-BE49-F238E27FC236}">
                  <a16:creationId xmlns:a16="http://schemas.microsoft.com/office/drawing/2014/main" id="{CBF0B9C2-52E5-461E-896E-B5E7DDDD9DE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3329" name="WordArt 10">
              <a:extLst>
                <a:ext uri="{FF2B5EF4-FFF2-40B4-BE49-F238E27FC236}">
                  <a16:creationId xmlns:a16="http://schemas.microsoft.com/office/drawing/2014/main" id="{7C676132-0BB7-4124-A2E9-4D6F9668B06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3330" name="WordArt 11">
              <a:extLst>
                <a:ext uri="{FF2B5EF4-FFF2-40B4-BE49-F238E27FC236}">
                  <a16:creationId xmlns:a16="http://schemas.microsoft.com/office/drawing/2014/main" id="{3E2A628F-A1C5-44F7-9F36-D5CA1293F5D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3331" name="WordArt 12">
              <a:extLst>
                <a:ext uri="{FF2B5EF4-FFF2-40B4-BE49-F238E27FC236}">
                  <a16:creationId xmlns:a16="http://schemas.microsoft.com/office/drawing/2014/main" id="{0C6A8F95-1327-4358-8810-466E828EE9B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3332" name="WordArt 13">
              <a:extLst>
                <a:ext uri="{FF2B5EF4-FFF2-40B4-BE49-F238E27FC236}">
                  <a16:creationId xmlns:a16="http://schemas.microsoft.com/office/drawing/2014/main" id="{4FD5AE3A-D351-40CA-81AB-26624D4D24F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3333" name="WordArt 14">
              <a:extLst>
                <a:ext uri="{FF2B5EF4-FFF2-40B4-BE49-F238E27FC236}">
                  <a16:creationId xmlns:a16="http://schemas.microsoft.com/office/drawing/2014/main" id="{F57B8D5F-FB0C-4629-A5F4-E9C50ADFC88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3334" name="WordArt 15">
              <a:extLst>
                <a:ext uri="{FF2B5EF4-FFF2-40B4-BE49-F238E27FC236}">
                  <a16:creationId xmlns:a16="http://schemas.microsoft.com/office/drawing/2014/main" id="{F240694B-0944-4D09-B955-A2AC63084D9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13315" name="AutoShape 16">
            <a:extLst>
              <a:ext uri="{FF2B5EF4-FFF2-40B4-BE49-F238E27FC236}">
                <a16:creationId xmlns:a16="http://schemas.microsoft.com/office/drawing/2014/main" id="{ED3EF3EC-8E0E-4952-BE61-AA31F67B9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3316" name="AutoShape 17">
            <a:extLst>
              <a:ext uri="{FF2B5EF4-FFF2-40B4-BE49-F238E27FC236}">
                <a16:creationId xmlns:a16="http://schemas.microsoft.com/office/drawing/2014/main" id="{A6317746-8312-42CA-8B13-51A5F1FE375A}"/>
              </a:ext>
            </a:extLst>
          </p:cNvPr>
          <p:cNvSpPr>
            <a:spLocks noChangeArrowheads="1"/>
          </p:cNvSpPr>
          <p:nvPr/>
        </p:nvSpPr>
        <p:spPr bwMode="auto">
          <a:xfrm rot="17910147">
            <a:off x="4042569" y="2456656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3317" name="Text Box 18">
            <a:extLst>
              <a:ext uri="{FF2B5EF4-FFF2-40B4-BE49-F238E27FC236}">
                <a16:creationId xmlns:a16="http://schemas.microsoft.com/office/drawing/2014/main" id="{1FE3D726-766E-4C03-BA33-92A4BB354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13318" name="Text Box 19">
            <a:extLst>
              <a:ext uri="{FF2B5EF4-FFF2-40B4-BE49-F238E27FC236}">
                <a16:creationId xmlns:a16="http://schemas.microsoft.com/office/drawing/2014/main" id="{489EA5AF-9A17-4B05-9793-4F6C8DAC7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13319" name="Text Box 20">
            <a:extLst>
              <a:ext uri="{FF2B5EF4-FFF2-40B4-BE49-F238E27FC236}">
                <a16:creationId xmlns:a16="http://schemas.microsoft.com/office/drawing/2014/main" id="{EE450BD0-C480-46B4-ACF2-775967F30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13320" name="Text Box 21">
            <a:extLst>
              <a:ext uri="{FF2B5EF4-FFF2-40B4-BE49-F238E27FC236}">
                <a16:creationId xmlns:a16="http://schemas.microsoft.com/office/drawing/2014/main" id="{5B28BD83-A9B4-4A24-8633-1CF33A7E6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4" y="3357564"/>
            <a:ext cx="22320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10 o’clock</a:t>
            </a:r>
          </a:p>
        </p:txBody>
      </p:sp>
      <p:sp>
        <p:nvSpPr>
          <p:cNvPr id="13321" name="Oval 22" descr="White marble">
            <a:extLst>
              <a:ext uri="{FF2B5EF4-FFF2-40B4-BE49-F238E27FC236}">
                <a16:creationId xmlns:a16="http://schemas.microsoft.com/office/drawing/2014/main" id="{82EB3D95-43C3-4915-8EA2-9CCEBF1C4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983A8247-44A0-47A2-9DAB-86F792A2E7A1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14345" name="Oval 3">
              <a:extLst>
                <a:ext uri="{FF2B5EF4-FFF2-40B4-BE49-F238E27FC236}">
                  <a16:creationId xmlns:a16="http://schemas.microsoft.com/office/drawing/2014/main" id="{4C379843-26A3-445A-9D92-D11D9CF6F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14346" name="WordArt 4">
              <a:extLst>
                <a:ext uri="{FF2B5EF4-FFF2-40B4-BE49-F238E27FC236}">
                  <a16:creationId xmlns:a16="http://schemas.microsoft.com/office/drawing/2014/main" id="{9632747D-BC6F-4682-8C8B-2CAA3BF8F43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4347" name="WordArt 5">
              <a:extLst>
                <a:ext uri="{FF2B5EF4-FFF2-40B4-BE49-F238E27FC236}">
                  <a16:creationId xmlns:a16="http://schemas.microsoft.com/office/drawing/2014/main" id="{151867A3-8BC6-4E02-9D32-14073C6825B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4348" name="WordArt 6">
              <a:extLst>
                <a:ext uri="{FF2B5EF4-FFF2-40B4-BE49-F238E27FC236}">
                  <a16:creationId xmlns:a16="http://schemas.microsoft.com/office/drawing/2014/main" id="{7919FF76-751A-4648-AB12-5CCC968A40C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4349" name="WordArt 7">
              <a:extLst>
                <a:ext uri="{FF2B5EF4-FFF2-40B4-BE49-F238E27FC236}">
                  <a16:creationId xmlns:a16="http://schemas.microsoft.com/office/drawing/2014/main" id="{087746C5-82DF-4056-AFE2-25473DD7CDE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4350" name="WordArt 8">
              <a:extLst>
                <a:ext uri="{FF2B5EF4-FFF2-40B4-BE49-F238E27FC236}">
                  <a16:creationId xmlns:a16="http://schemas.microsoft.com/office/drawing/2014/main" id="{152A9E98-F672-4DB6-A863-B1E538A93B9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4351" name="WordArt 9">
              <a:extLst>
                <a:ext uri="{FF2B5EF4-FFF2-40B4-BE49-F238E27FC236}">
                  <a16:creationId xmlns:a16="http://schemas.microsoft.com/office/drawing/2014/main" id="{0ADF60B2-E203-4B87-9C6A-1098D915295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4352" name="WordArt 10">
              <a:extLst>
                <a:ext uri="{FF2B5EF4-FFF2-40B4-BE49-F238E27FC236}">
                  <a16:creationId xmlns:a16="http://schemas.microsoft.com/office/drawing/2014/main" id="{226895F5-4706-468A-A099-BA139CDC490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4353" name="WordArt 11">
              <a:extLst>
                <a:ext uri="{FF2B5EF4-FFF2-40B4-BE49-F238E27FC236}">
                  <a16:creationId xmlns:a16="http://schemas.microsoft.com/office/drawing/2014/main" id="{35BF4879-91F3-4834-BBB8-9B6BF0D765A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4354" name="WordArt 12">
              <a:extLst>
                <a:ext uri="{FF2B5EF4-FFF2-40B4-BE49-F238E27FC236}">
                  <a16:creationId xmlns:a16="http://schemas.microsoft.com/office/drawing/2014/main" id="{F126AC36-3E39-4C75-A155-780B5EF12C0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4355" name="WordArt 13">
              <a:extLst>
                <a:ext uri="{FF2B5EF4-FFF2-40B4-BE49-F238E27FC236}">
                  <a16:creationId xmlns:a16="http://schemas.microsoft.com/office/drawing/2014/main" id="{989A2053-B84D-4850-B330-8B9B051D991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4356" name="WordArt 14">
              <a:extLst>
                <a:ext uri="{FF2B5EF4-FFF2-40B4-BE49-F238E27FC236}">
                  <a16:creationId xmlns:a16="http://schemas.microsoft.com/office/drawing/2014/main" id="{B6A47074-7898-407D-9AB7-467B59A62B2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4357" name="WordArt 15">
              <a:extLst>
                <a:ext uri="{FF2B5EF4-FFF2-40B4-BE49-F238E27FC236}">
                  <a16:creationId xmlns:a16="http://schemas.microsoft.com/office/drawing/2014/main" id="{018C898E-E5AA-457F-9FFB-89C9FD52216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14339" name="AutoShape 16">
            <a:extLst>
              <a:ext uri="{FF2B5EF4-FFF2-40B4-BE49-F238E27FC236}">
                <a16:creationId xmlns:a16="http://schemas.microsoft.com/office/drawing/2014/main" id="{3F3B63BE-49B2-4FC2-82FF-DA3D2358D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4340" name="AutoShape 17">
            <a:extLst>
              <a:ext uri="{FF2B5EF4-FFF2-40B4-BE49-F238E27FC236}">
                <a16:creationId xmlns:a16="http://schemas.microsoft.com/office/drawing/2014/main" id="{5C9F64F4-E3CD-48CC-A516-349505E7A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2133600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4341" name="Text Box 18">
            <a:extLst>
              <a:ext uri="{FF2B5EF4-FFF2-40B4-BE49-F238E27FC236}">
                <a16:creationId xmlns:a16="http://schemas.microsoft.com/office/drawing/2014/main" id="{E5C11E47-3326-4F03-A99E-E604AD195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14342" name="Text Box 19">
            <a:extLst>
              <a:ext uri="{FF2B5EF4-FFF2-40B4-BE49-F238E27FC236}">
                <a16:creationId xmlns:a16="http://schemas.microsoft.com/office/drawing/2014/main" id="{FE45D008-CEBA-4F0E-911C-24E8857DC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14343" name="Text Box 20">
            <a:extLst>
              <a:ext uri="{FF2B5EF4-FFF2-40B4-BE49-F238E27FC236}">
                <a16:creationId xmlns:a16="http://schemas.microsoft.com/office/drawing/2014/main" id="{6FA5B5D4-8871-40D1-A673-72657F57A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14344" name="Oval 23" descr="White marble">
            <a:extLst>
              <a:ext uri="{FF2B5EF4-FFF2-40B4-BE49-F238E27FC236}">
                <a16:creationId xmlns:a16="http://schemas.microsoft.com/office/drawing/2014/main" id="{2C6C8563-176F-4383-B8C8-2E187BF18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644341F0-F864-4F9D-A3D8-09EB85B3DCE1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15371" name="Oval 3">
              <a:extLst>
                <a:ext uri="{FF2B5EF4-FFF2-40B4-BE49-F238E27FC236}">
                  <a16:creationId xmlns:a16="http://schemas.microsoft.com/office/drawing/2014/main" id="{9EAC5EC8-86CE-4E36-B757-9E2D53CB3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15372" name="WordArt 4">
              <a:extLst>
                <a:ext uri="{FF2B5EF4-FFF2-40B4-BE49-F238E27FC236}">
                  <a16:creationId xmlns:a16="http://schemas.microsoft.com/office/drawing/2014/main" id="{D4A51FF8-FF2A-43F0-877C-BBBF29DF5C7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5373" name="WordArt 5">
              <a:extLst>
                <a:ext uri="{FF2B5EF4-FFF2-40B4-BE49-F238E27FC236}">
                  <a16:creationId xmlns:a16="http://schemas.microsoft.com/office/drawing/2014/main" id="{CEBE9417-E412-4432-B56D-AC3D16FDB17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5374" name="WordArt 6">
              <a:extLst>
                <a:ext uri="{FF2B5EF4-FFF2-40B4-BE49-F238E27FC236}">
                  <a16:creationId xmlns:a16="http://schemas.microsoft.com/office/drawing/2014/main" id="{42D79B3B-BF57-46A0-A076-1D7A7BA4CE7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5375" name="WordArt 7">
              <a:extLst>
                <a:ext uri="{FF2B5EF4-FFF2-40B4-BE49-F238E27FC236}">
                  <a16:creationId xmlns:a16="http://schemas.microsoft.com/office/drawing/2014/main" id="{5543393A-7EBF-4BA6-A3A9-B74CF7A6C81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5376" name="WordArt 8">
              <a:extLst>
                <a:ext uri="{FF2B5EF4-FFF2-40B4-BE49-F238E27FC236}">
                  <a16:creationId xmlns:a16="http://schemas.microsoft.com/office/drawing/2014/main" id="{3DEA66D3-8388-400E-9479-0C0F17632F5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5377" name="WordArt 9">
              <a:extLst>
                <a:ext uri="{FF2B5EF4-FFF2-40B4-BE49-F238E27FC236}">
                  <a16:creationId xmlns:a16="http://schemas.microsoft.com/office/drawing/2014/main" id="{5B27C1EC-EC1A-4EC7-8F1D-4355A44BA0E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5378" name="WordArt 10">
              <a:extLst>
                <a:ext uri="{FF2B5EF4-FFF2-40B4-BE49-F238E27FC236}">
                  <a16:creationId xmlns:a16="http://schemas.microsoft.com/office/drawing/2014/main" id="{C83DB819-FE00-4421-84D7-A6C84483F86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5379" name="WordArt 11">
              <a:extLst>
                <a:ext uri="{FF2B5EF4-FFF2-40B4-BE49-F238E27FC236}">
                  <a16:creationId xmlns:a16="http://schemas.microsoft.com/office/drawing/2014/main" id="{637F0864-C799-406E-B258-05774650149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5380" name="WordArt 12">
              <a:extLst>
                <a:ext uri="{FF2B5EF4-FFF2-40B4-BE49-F238E27FC236}">
                  <a16:creationId xmlns:a16="http://schemas.microsoft.com/office/drawing/2014/main" id="{02687E05-F1D5-45BB-9539-FA6F9F5B497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5381" name="WordArt 13">
              <a:extLst>
                <a:ext uri="{FF2B5EF4-FFF2-40B4-BE49-F238E27FC236}">
                  <a16:creationId xmlns:a16="http://schemas.microsoft.com/office/drawing/2014/main" id="{7CA53DB6-876C-40D5-9192-FFBD7BCDF8A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5382" name="WordArt 14">
              <a:extLst>
                <a:ext uri="{FF2B5EF4-FFF2-40B4-BE49-F238E27FC236}">
                  <a16:creationId xmlns:a16="http://schemas.microsoft.com/office/drawing/2014/main" id="{A25BA37D-664F-419A-AAED-9BCFE5480B1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5383" name="WordArt 15">
              <a:extLst>
                <a:ext uri="{FF2B5EF4-FFF2-40B4-BE49-F238E27FC236}">
                  <a16:creationId xmlns:a16="http://schemas.microsoft.com/office/drawing/2014/main" id="{DE005E6C-5B6B-4413-9C44-2AAE116CE75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15363" name="AutoShape 16">
            <a:extLst>
              <a:ext uri="{FF2B5EF4-FFF2-40B4-BE49-F238E27FC236}">
                <a16:creationId xmlns:a16="http://schemas.microsoft.com/office/drawing/2014/main" id="{981CBB71-E722-4AD1-92DE-0B4D8A4B2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5364" name="AutoShape 17">
            <a:extLst>
              <a:ext uri="{FF2B5EF4-FFF2-40B4-BE49-F238E27FC236}">
                <a16:creationId xmlns:a16="http://schemas.microsoft.com/office/drawing/2014/main" id="{73A245BD-C84F-45C5-BC6E-F97E29470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2133600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5365" name="Text Box 18">
            <a:extLst>
              <a:ext uri="{FF2B5EF4-FFF2-40B4-BE49-F238E27FC236}">
                <a16:creationId xmlns:a16="http://schemas.microsoft.com/office/drawing/2014/main" id="{271F22E1-3073-4D40-A174-FEE9DFB15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15366" name="Text Box 19">
            <a:extLst>
              <a:ext uri="{FF2B5EF4-FFF2-40B4-BE49-F238E27FC236}">
                <a16:creationId xmlns:a16="http://schemas.microsoft.com/office/drawing/2014/main" id="{43DC3E4C-6D2C-439C-84CB-C4E31106C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15367" name="Text Box 20">
            <a:extLst>
              <a:ext uri="{FF2B5EF4-FFF2-40B4-BE49-F238E27FC236}">
                <a16:creationId xmlns:a16="http://schemas.microsoft.com/office/drawing/2014/main" id="{7AD58311-2B57-4E2C-AC60-B53984644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15368" name="Text Box 21">
            <a:extLst>
              <a:ext uri="{FF2B5EF4-FFF2-40B4-BE49-F238E27FC236}">
                <a16:creationId xmlns:a16="http://schemas.microsoft.com/office/drawing/2014/main" id="{6852FF1F-08AD-4DCB-8348-1EB430655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4" y="3357564"/>
            <a:ext cx="22320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12 o’clock</a:t>
            </a:r>
          </a:p>
        </p:txBody>
      </p:sp>
      <p:sp>
        <p:nvSpPr>
          <p:cNvPr id="15369" name="Text Box 22">
            <a:extLst>
              <a:ext uri="{FF2B5EF4-FFF2-40B4-BE49-F238E27FC236}">
                <a16:creationId xmlns:a16="http://schemas.microsoft.com/office/drawing/2014/main" id="{4E0F1A22-800F-4531-9BE8-666ECBA47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4" y="5084763"/>
            <a:ext cx="3024187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This could also be called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‘midday’ or ‘midnight’</a:t>
            </a:r>
          </a:p>
        </p:txBody>
      </p:sp>
      <p:sp>
        <p:nvSpPr>
          <p:cNvPr id="15370" name="Oval 23" descr="White marble">
            <a:extLst>
              <a:ext uri="{FF2B5EF4-FFF2-40B4-BE49-F238E27FC236}">
                <a16:creationId xmlns:a16="http://schemas.microsoft.com/office/drawing/2014/main" id="{43617AD1-0E4D-4E5C-A18C-28747A9CC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4">
            <a:extLst>
              <a:ext uri="{FF2B5EF4-FFF2-40B4-BE49-F238E27FC236}">
                <a16:creationId xmlns:a16="http://schemas.microsoft.com/office/drawing/2014/main" id="{E42C987F-48A9-41BA-8020-3F58CA34437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32176" y="1916113"/>
            <a:ext cx="5256213" cy="2520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 panose="020B0A04020102020204" pitchFamily="34" charset="0"/>
              </a:rPr>
              <a:t>...half past</a:t>
            </a:r>
          </a:p>
        </p:txBody>
      </p:sp>
      <p:pic>
        <p:nvPicPr>
          <p:cNvPr id="16387" name="Picture 5" descr="j0234131">
            <a:extLst>
              <a:ext uri="{FF2B5EF4-FFF2-40B4-BE49-F238E27FC236}">
                <a16:creationId xmlns:a16="http://schemas.microsoft.com/office/drawing/2014/main" id="{39C361FA-C501-4B2C-A30C-AAA2E105F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489" y="265113"/>
            <a:ext cx="195262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B0994B77-DAEF-4C2B-8BE0-08EF8F442B2F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17417" name="Oval 3">
              <a:extLst>
                <a:ext uri="{FF2B5EF4-FFF2-40B4-BE49-F238E27FC236}">
                  <a16:creationId xmlns:a16="http://schemas.microsoft.com/office/drawing/2014/main" id="{29DF54A9-A09A-4836-BEAF-786FB7298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17418" name="WordArt 4">
              <a:extLst>
                <a:ext uri="{FF2B5EF4-FFF2-40B4-BE49-F238E27FC236}">
                  <a16:creationId xmlns:a16="http://schemas.microsoft.com/office/drawing/2014/main" id="{F96F2A7A-BFA4-4B5E-AE64-43BBBA530C2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7419" name="WordArt 5">
              <a:extLst>
                <a:ext uri="{FF2B5EF4-FFF2-40B4-BE49-F238E27FC236}">
                  <a16:creationId xmlns:a16="http://schemas.microsoft.com/office/drawing/2014/main" id="{7A618C90-382D-4D42-AC63-B4C8A1A1A95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7420" name="WordArt 6">
              <a:extLst>
                <a:ext uri="{FF2B5EF4-FFF2-40B4-BE49-F238E27FC236}">
                  <a16:creationId xmlns:a16="http://schemas.microsoft.com/office/drawing/2014/main" id="{DEC502CA-55C7-463F-85D4-9F440E6E114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7421" name="WordArt 7">
              <a:extLst>
                <a:ext uri="{FF2B5EF4-FFF2-40B4-BE49-F238E27FC236}">
                  <a16:creationId xmlns:a16="http://schemas.microsoft.com/office/drawing/2014/main" id="{A6D8ADE0-1EC0-4944-9A08-825392C7FDF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7422" name="WordArt 8">
              <a:extLst>
                <a:ext uri="{FF2B5EF4-FFF2-40B4-BE49-F238E27FC236}">
                  <a16:creationId xmlns:a16="http://schemas.microsoft.com/office/drawing/2014/main" id="{959DC80E-C221-4641-A95C-68F9F78E67C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7423" name="WordArt 9">
              <a:extLst>
                <a:ext uri="{FF2B5EF4-FFF2-40B4-BE49-F238E27FC236}">
                  <a16:creationId xmlns:a16="http://schemas.microsoft.com/office/drawing/2014/main" id="{9A1872B8-D633-44DF-AE17-3F96E233E18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7424" name="WordArt 10">
              <a:extLst>
                <a:ext uri="{FF2B5EF4-FFF2-40B4-BE49-F238E27FC236}">
                  <a16:creationId xmlns:a16="http://schemas.microsoft.com/office/drawing/2014/main" id="{F69EEF78-18F4-4B13-AA97-45A2203677E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7425" name="WordArt 11">
              <a:extLst>
                <a:ext uri="{FF2B5EF4-FFF2-40B4-BE49-F238E27FC236}">
                  <a16:creationId xmlns:a16="http://schemas.microsoft.com/office/drawing/2014/main" id="{14F358DA-2CA8-434B-BAD2-7BD20A63BE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7426" name="WordArt 12">
              <a:extLst>
                <a:ext uri="{FF2B5EF4-FFF2-40B4-BE49-F238E27FC236}">
                  <a16:creationId xmlns:a16="http://schemas.microsoft.com/office/drawing/2014/main" id="{06D38119-9376-4364-83EF-F5DE3D8879D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7427" name="WordArt 13">
              <a:extLst>
                <a:ext uri="{FF2B5EF4-FFF2-40B4-BE49-F238E27FC236}">
                  <a16:creationId xmlns:a16="http://schemas.microsoft.com/office/drawing/2014/main" id="{B9C705C0-14E5-4B3C-AB22-C790ACA345C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7428" name="WordArt 14">
              <a:extLst>
                <a:ext uri="{FF2B5EF4-FFF2-40B4-BE49-F238E27FC236}">
                  <a16:creationId xmlns:a16="http://schemas.microsoft.com/office/drawing/2014/main" id="{68041BE0-F19F-4BA6-8ACE-49A77580927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7429" name="WordArt 15">
              <a:extLst>
                <a:ext uri="{FF2B5EF4-FFF2-40B4-BE49-F238E27FC236}">
                  <a16:creationId xmlns:a16="http://schemas.microsoft.com/office/drawing/2014/main" id="{84FB0EF4-0143-4250-AAEB-6BDB45BCB08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17411" name="AutoShape 16">
            <a:extLst>
              <a:ext uri="{FF2B5EF4-FFF2-40B4-BE49-F238E27FC236}">
                <a16:creationId xmlns:a16="http://schemas.microsoft.com/office/drawing/2014/main" id="{1025842C-6FAA-44B4-8D35-74DB73D96AE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583113" y="335756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7412" name="AutoShape 17">
            <a:extLst>
              <a:ext uri="{FF2B5EF4-FFF2-40B4-BE49-F238E27FC236}">
                <a16:creationId xmlns:a16="http://schemas.microsoft.com/office/drawing/2014/main" id="{21C74E8F-AAA2-4176-9EAD-21670D19C011}"/>
              </a:ext>
            </a:extLst>
          </p:cNvPr>
          <p:cNvSpPr>
            <a:spLocks noChangeArrowheads="1"/>
          </p:cNvSpPr>
          <p:nvPr/>
        </p:nvSpPr>
        <p:spPr bwMode="auto">
          <a:xfrm rot="6391884">
            <a:off x="5341144" y="2859881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7413" name="Text Box 18">
            <a:extLst>
              <a:ext uri="{FF2B5EF4-FFF2-40B4-BE49-F238E27FC236}">
                <a16:creationId xmlns:a16="http://schemas.microsoft.com/office/drawing/2014/main" id="{94FD13B0-439C-4537-8260-11035D097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...half past</a:t>
            </a:r>
          </a:p>
        </p:txBody>
      </p:sp>
      <p:sp>
        <p:nvSpPr>
          <p:cNvPr id="17414" name="Text Box 19">
            <a:extLst>
              <a:ext uri="{FF2B5EF4-FFF2-40B4-BE49-F238E27FC236}">
                <a16:creationId xmlns:a16="http://schemas.microsoft.com/office/drawing/2014/main" id="{AB41F481-DE52-4576-B3D7-5B7F6F125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6, it is ...half past.</a:t>
            </a:r>
          </a:p>
        </p:txBody>
      </p:sp>
      <p:sp>
        <p:nvSpPr>
          <p:cNvPr id="17415" name="Text Box 20">
            <a:extLst>
              <a:ext uri="{FF2B5EF4-FFF2-40B4-BE49-F238E27FC236}">
                <a16:creationId xmlns:a16="http://schemas.microsoft.com/office/drawing/2014/main" id="{9EEF2399-5A91-4298-AC14-FF58D630E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17416" name="Oval 22" descr="White marble">
            <a:extLst>
              <a:ext uri="{FF2B5EF4-FFF2-40B4-BE49-F238E27FC236}">
                <a16:creationId xmlns:a16="http://schemas.microsoft.com/office/drawing/2014/main" id="{59B07B6E-8DB1-45B0-BD1C-2C6E90567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>
            <a:extLst>
              <a:ext uri="{FF2B5EF4-FFF2-40B4-BE49-F238E27FC236}">
                <a16:creationId xmlns:a16="http://schemas.microsoft.com/office/drawing/2014/main" id="{F5E6A1FB-B146-4FEE-B978-3BCFFE018837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18442" name="Oval 3">
              <a:extLst>
                <a:ext uri="{FF2B5EF4-FFF2-40B4-BE49-F238E27FC236}">
                  <a16:creationId xmlns:a16="http://schemas.microsoft.com/office/drawing/2014/main" id="{0371A753-2B4D-4838-8FCF-894C606CE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18443" name="WordArt 4">
              <a:extLst>
                <a:ext uri="{FF2B5EF4-FFF2-40B4-BE49-F238E27FC236}">
                  <a16:creationId xmlns:a16="http://schemas.microsoft.com/office/drawing/2014/main" id="{636DFD37-411A-4383-893D-319B099FB2D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8444" name="WordArt 5">
              <a:extLst>
                <a:ext uri="{FF2B5EF4-FFF2-40B4-BE49-F238E27FC236}">
                  <a16:creationId xmlns:a16="http://schemas.microsoft.com/office/drawing/2014/main" id="{32B84190-B0E9-4799-AADA-1F04AD0E17F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8445" name="WordArt 6">
              <a:extLst>
                <a:ext uri="{FF2B5EF4-FFF2-40B4-BE49-F238E27FC236}">
                  <a16:creationId xmlns:a16="http://schemas.microsoft.com/office/drawing/2014/main" id="{36D329F8-FD1B-4459-B596-257B3400006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8446" name="WordArt 7">
              <a:extLst>
                <a:ext uri="{FF2B5EF4-FFF2-40B4-BE49-F238E27FC236}">
                  <a16:creationId xmlns:a16="http://schemas.microsoft.com/office/drawing/2014/main" id="{194A3AD1-7BA0-4693-BE1A-ED117FEF6A0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8447" name="WordArt 8">
              <a:extLst>
                <a:ext uri="{FF2B5EF4-FFF2-40B4-BE49-F238E27FC236}">
                  <a16:creationId xmlns:a16="http://schemas.microsoft.com/office/drawing/2014/main" id="{F9715307-45E1-4EE1-AE89-25124800B55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8448" name="WordArt 9">
              <a:extLst>
                <a:ext uri="{FF2B5EF4-FFF2-40B4-BE49-F238E27FC236}">
                  <a16:creationId xmlns:a16="http://schemas.microsoft.com/office/drawing/2014/main" id="{4CF36604-3218-4D50-A35B-BDA11F25513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8449" name="WordArt 10">
              <a:extLst>
                <a:ext uri="{FF2B5EF4-FFF2-40B4-BE49-F238E27FC236}">
                  <a16:creationId xmlns:a16="http://schemas.microsoft.com/office/drawing/2014/main" id="{1B318BD6-4C39-4C04-BF76-0ABADB78F83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8450" name="WordArt 11">
              <a:extLst>
                <a:ext uri="{FF2B5EF4-FFF2-40B4-BE49-F238E27FC236}">
                  <a16:creationId xmlns:a16="http://schemas.microsoft.com/office/drawing/2014/main" id="{85A4FF50-01E9-474A-A041-D7BC617B215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8451" name="WordArt 12">
              <a:extLst>
                <a:ext uri="{FF2B5EF4-FFF2-40B4-BE49-F238E27FC236}">
                  <a16:creationId xmlns:a16="http://schemas.microsoft.com/office/drawing/2014/main" id="{1FD1ABE9-6AD3-4438-BDDB-8203851D713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8452" name="WordArt 13">
              <a:extLst>
                <a:ext uri="{FF2B5EF4-FFF2-40B4-BE49-F238E27FC236}">
                  <a16:creationId xmlns:a16="http://schemas.microsoft.com/office/drawing/2014/main" id="{A98BC546-D5E9-4646-A116-6A3CE12F2EB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8453" name="WordArt 14">
              <a:extLst>
                <a:ext uri="{FF2B5EF4-FFF2-40B4-BE49-F238E27FC236}">
                  <a16:creationId xmlns:a16="http://schemas.microsoft.com/office/drawing/2014/main" id="{C985B556-708F-4BC7-BE90-D46DFAC9D3A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8454" name="WordArt 15">
              <a:extLst>
                <a:ext uri="{FF2B5EF4-FFF2-40B4-BE49-F238E27FC236}">
                  <a16:creationId xmlns:a16="http://schemas.microsoft.com/office/drawing/2014/main" id="{CD65CCBE-6A84-48DA-B194-2E0C88BF413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18435" name="AutoShape 16">
            <a:extLst>
              <a:ext uri="{FF2B5EF4-FFF2-40B4-BE49-F238E27FC236}">
                <a16:creationId xmlns:a16="http://schemas.microsoft.com/office/drawing/2014/main" id="{E70F7569-72FB-4AF4-9EE5-B1E82747D07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583113" y="335756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8436" name="AutoShape 17">
            <a:extLst>
              <a:ext uri="{FF2B5EF4-FFF2-40B4-BE49-F238E27FC236}">
                <a16:creationId xmlns:a16="http://schemas.microsoft.com/office/drawing/2014/main" id="{EA933794-6A41-4910-8006-E6AC30C7548F}"/>
              </a:ext>
            </a:extLst>
          </p:cNvPr>
          <p:cNvSpPr>
            <a:spLocks noChangeArrowheads="1"/>
          </p:cNvSpPr>
          <p:nvPr/>
        </p:nvSpPr>
        <p:spPr bwMode="auto">
          <a:xfrm rot="6391884">
            <a:off x="5341144" y="2859881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8437" name="Text Box 18">
            <a:extLst>
              <a:ext uri="{FF2B5EF4-FFF2-40B4-BE49-F238E27FC236}">
                <a16:creationId xmlns:a16="http://schemas.microsoft.com/office/drawing/2014/main" id="{EF916226-9A53-4904-89CD-A9CDD8CE5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...half past</a:t>
            </a:r>
          </a:p>
        </p:txBody>
      </p:sp>
      <p:sp>
        <p:nvSpPr>
          <p:cNvPr id="18438" name="Text Box 19">
            <a:extLst>
              <a:ext uri="{FF2B5EF4-FFF2-40B4-BE49-F238E27FC236}">
                <a16:creationId xmlns:a16="http://schemas.microsoft.com/office/drawing/2014/main" id="{32CB4808-EB9E-4569-907E-FAF472317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6, it is ...half past.</a:t>
            </a:r>
          </a:p>
        </p:txBody>
      </p:sp>
      <p:sp>
        <p:nvSpPr>
          <p:cNvPr id="18439" name="Text Box 20">
            <a:extLst>
              <a:ext uri="{FF2B5EF4-FFF2-40B4-BE49-F238E27FC236}">
                <a16:creationId xmlns:a16="http://schemas.microsoft.com/office/drawing/2014/main" id="{D4CFCB2C-560A-48B0-95CB-5AC2445CC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18440" name="Text Box 21">
            <a:extLst>
              <a:ext uri="{FF2B5EF4-FFF2-40B4-BE49-F238E27FC236}">
                <a16:creationId xmlns:a16="http://schemas.microsoft.com/office/drawing/2014/main" id="{89FF7F4F-C876-4A4C-9C43-E7627DEEB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3" y="3357564"/>
            <a:ext cx="24495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Half past 3</a:t>
            </a:r>
          </a:p>
        </p:txBody>
      </p:sp>
      <p:sp>
        <p:nvSpPr>
          <p:cNvPr id="18441" name="Oval 22" descr="White marble">
            <a:extLst>
              <a:ext uri="{FF2B5EF4-FFF2-40B4-BE49-F238E27FC236}">
                <a16:creationId xmlns:a16="http://schemas.microsoft.com/office/drawing/2014/main" id="{CF4BA88D-52A8-43F4-8FEA-ED8B8AC19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>
            <a:extLst>
              <a:ext uri="{FF2B5EF4-FFF2-40B4-BE49-F238E27FC236}">
                <a16:creationId xmlns:a16="http://schemas.microsoft.com/office/drawing/2014/main" id="{B6B859FD-9916-48C5-8F89-9F8DA53E272A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19465" name="Oval 3">
              <a:extLst>
                <a:ext uri="{FF2B5EF4-FFF2-40B4-BE49-F238E27FC236}">
                  <a16:creationId xmlns:a16="http://schemas.microsoft.com/office/drawing/2014/main" id="{2B9CA3B7-370E-42D3-A68D-CEDB6D91A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19466" name="WordArt 4">
              <a:extLst>
                <a:ext uri="{FF2B5EF4-FFF2-40B4-BE49-F238E27FC236}">
                  <a16:creationId xmlns:a16="http://schemas.microsoft.com/office/drawing/2014/main" id="{11EB21B4-B312-45C1-99F2-6141763C8BF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9467" name="WordArt 5">
              <a:extLst>
                <a:ext uri="{FF2B5EF4-FFF2-40B4-BE49-F238E27FC236}">
                  <a16:creationId xmlns:a16="http://schemas.microsoft.com/office/drawing/2014/main" id="{8FA75456-E166-422E-8D86-FE7C99E7F0B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9468" name="WordArt 6">
              <a:extLst>
                <a:ext uri="{FF2B5EF4-FFF2-40B4-BE49-F238E27FC236}">
                  <a16:creationId xmlns:a16="http://schemas.microsoft.com/office/drawing/2014/main" id="{49960016-50C3-490D-8542-DA6B51EF648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9469" name="WordArt 7">
              <a:extLst>
                <a:ext uri="{FF2B5EF4-FFF2-40B4-BE49-F238E27FC236}">
                  <a16:creationId xmlns:a16="http://schemas.microsoft.com/office/drawing/2014/main" id="{7B18F876-1F5B-44BB-BBA5-9BBC141AB0D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9470" name="WordArt 8">
              <a:extLst>
                <a:ext uri="{FF2B5EF4-FFF2-40B4-BE49-F238E27FC236}">
                  <a16:creationId xmlns:a16="http://schemas.microsoft.com/office/drawing/2014/main" id="{8B238773-DE3B-4C8C-98B8-7106EC404DC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9471" name="WordArt 9">
              <a:extLst>
                <a:ext uri="{FF2B5EF4-FFF2-40B4-BE49-F238E27FC236}">
                  <a16:creationId xmlns:a16="http://schemas.microsoft.com/office/drawing/2014/main" id="{343B81FB-F41E-48B2-A945-3FBE44C58A0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9472" name="WordArt 10">
              <a:extLst>
                <a:ext uri="{FF2B5EF4-FFF2-40B4-BE49-F238E27FC236}">
                  <a16:creationId xmlns:a16="http://schemas.microsoft.com/office/drawing/2014/main" id="{F40A47C4-C82C-4E1C-920E-D0A48277CF2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9473" name="WordArt 11">
              <a:extLst>
                <a:ext uri="{FF2B5EF4-FFF2-40B4-BE49-F238E27FC236}">
                  <a16:creationId xmlns:a16="http://schemas.microsoft.com/office/drawing/2014/main" id="{971813AA-316A-42D6-93B6-D1C65979CCE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9474" name="WordArt 12">
              <a:extLst>
                <a:ext uri="{FF2B5EF4-FFF2-40B4-BE49-F238E27FC236}">
                  <a16:creationId xmlns:a16="http://schemas.microsoft.com/office/drawing/2014/main" id="{C58D6A70-E81A-4609-8F00-CED67B6CB3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9475" name="WordArt 13">
              <a:extLst>
                <a:ext uri="{FF2B5EF4-FFF2-40B4-BE49-F238E27FC236}">
                  <a16:creationId xmlns:a16="http://schemas.microsoft.com/office/drawing/2014/main" id="{B249A7B0-B330-4FDA-AFD8-F534D91FDDB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9476" name="WordArt 14">
              <a:extLst>
                <a:ext uri="{FF2B5EF4-FFF2-40B4-BE49-F238E27FC236}">
                  <a16:creationId xmlns:a16="http://schemas.microsoft.com/office/drawing/2014/main" id="{B949050B-F1AB-41AA-92D2-D144F02D216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9477" name="WordArt 15">
              <a:extLst>
                <a:ext uri="{FF2B5EF4-FFF2-40B4-BE49-F238E27FC236}">
                  <a16:creationId xmlns:a16="http://schemas.microsoft.com/office/drawing/2014/main" id="{CC205AAF-1128-4692-AD77-6BD18084363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19459" name="AutoShape 16">
            <a:extLst>
              <a:ext uri="{FF2B5EF4-FFF2-40B4-BE49-F238E27FC236}">
                <a16:creationId xmlns:a16="http://schemas.microsoft.com/office/drawing/2014/main" id="{974825AC-F1F6-4A88-A4F2-539737BC9014}"/>
              </a:ext>
            </a:extLst>
          </p:cNvPr>
          <p:cNvSpPr>
            <a:spLocks noChangeArrowheads="1"/>
          </p:cNvSpPr>
          <p:nvPr/>
        </p:nvSpPr>
        <p:spPr bwMode="auto">
          <a:xfrm rot="10667713">
            <a:off x="4583113" y="3284539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9460" name="AutoShape 17">
            <a:extLst>
              <a:ext uri="{FF2B5EF4-FFF2-40B4-BE49-F238E27FC236}">
                <a16:creationId xmlns:a16="http://schemas.microsoft.com/office/drawing/2014/main" id="{815C9C66-BFF6-43FE-8D2B-133641B1397D}"/>
              </a:ext>
            </a:extLst>
          </p:cNvPr>
          <p:cNvSpPr>
            <a:spLocks noChangeArrowheads="1"/>
          </p:cNvSpPr>
          <p:nvPr/>
        </p:nvSpPr>
        <p:spPr bwMode="auto">
          <a:xfrm rot="8005492">
            <a:off x="5039519" y="3171031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9461" name="Text Box 18">
            <a:extLst>
              <a:ext uri="{FF2B5EF4-FFF2-40B4-BE49-F238E27FC236}">
                <a16:creationId xmlns:a16="http://schemas.microsoft.com/office/drawing/2014/main" id="{3DD57376-61CB-405B-BCD6-71B631DAB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...half past</a:t>
            </a:r>
          </a:p>
        </p:txBody>
      </p:sp>
      <p:sp>
        <p:nvSpPr>
          <p:cNvPr id="19462" name="Text Box 19">
            <a:extLst>
              <a:ext uri="{FF2B5EF4-FFF2-40B4-BE49-F238E27FC236}">
                <a16:creationId xmlns:a16="http://schemas.microsoft.com/office/drawing/2014/main" id="{F68884A2-35F6-4FD6-BD14-D88C58F60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6, it is ...o’clock.</a:t>
            </a:r>
          </a:p>
        </p:txBody>
      </p:sp>
      <p:sp>
        <p:nvSpPr>
          <p:cNvPr id="19463" name="Text Box 20">
            <a:extLst>
              <a:ext uri="{FF2B5EF4-FFF2-40B4-BE49-F238E27FC236}">
                <a16:creationId xmlns:a16="http://schemas.microsoft.com/office/drawing/2014/main" id="{7E094619-14EA-473A-B8D7-6528A2657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19464" name="Oval 22" descr="White marble">
            <a:extLst>
              <a:ext uri="{FF2B5EF4-FFF2-40B4-BE49-F238E27FC236}">
                <a16:creationId xmlns:a16="http://schemas.microsoft.com/office/drawing/2014/main" id="{C0C1549D-E771-4377-89D3-FB47EC0DC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>
            <a:extLst>
              <a:ext uri="{FF2B5EF4-FFF2-40B4-BE49-F238E27FC236}">
                <a16:creationId xmlns:a16="http://schemas.microsoft.com/office/drawing/2014/main" id="{4F6FB6BE-0E82-4E29-9F05-0038CA9B468B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20490" name="Oval 3">
              <a:extLst>
                <a:ext uri="{FF2B5EF4-FFF2-40B4-BE49-F238E27FC236}">
                  <a16:creationId xmlns:a16="http://schemas.microsoft.com/office/drawing/2014/main" id="{A243A5DA-13ED-49B6-ABF8-04FB77250B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20491" name="WordArt 4">
              <a:extLst>
                <a:ext uri="{FF2B5EF4-FFF2-40B4-BE49-F238E27FC236}">
                  <a16:creationId xmlns:a16="http://schemas.microsoft.com/office/drawing/2014/main" id="{6A59C24E-F023-47C9-86B6-F66E246F98D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20492" name="WordArt 5">
              <a:extLst>
                <a:ext uri="{FF2B5EF4-FFF2-40B4-BE49-F238E27FC236}">
                  <a16:creationId xmlns:a16="http://schemas.microsoft.com/office/drawing/2014/main" id="{0563C69F-2A38-48F1-828E-A45F677BC4C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0493" name="WordArt 6">
              <a:extLst>
                <a:ext uri="{FF2B5EF4-FFF2-40B4-BE49-F238E27FC236}">
                  <a16:creationId xmlns:a16="http://schemas.microsoft.com/office/drawing/2014/main" id="{0500DAC3-0799-44AF-B2E5-92BDAAA4377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0494" name="WordArt 7">
              <a:extLst>
                <a:ext uri="{FF2B5EF4-FFF2-40B4-BE49-F238E27FC236}">
                  <a16:creationId xmlns:a16="http://schemas.microsoft.com/office/drawing/2014/main" id="{7B50CC93-F3BE-4B4B-9740-30D739FDF17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20495" name="WordArt 8">
              <a:extLst>
                <a:ext uri="{FF2B5EF4-FFF2-40B4-BE49-F238E27FC236}">
                  <a16:creationId xmlns:a16="http://schemas.microsoft.com/office/drawing/2014/main" id="{8374C5D7-E9BF-42A3-91C1-8D29E4BBC55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20496" name="WordArt 9">
              <a:extLst>
                <a:ext uri="{FF2B5EF4-FFF2-40B4-BE49-F238E27FC236}">
                  <a16:creationId xmlns:a16="http://schemas.microsoft.com/office/drawing/2014/main" id="{26A63BEB-2457-4928-B3A9-E3472EF08EC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0497" name="WordArt 10">
              <a:extLst>
                <a:ext uri="{FF2B5EF4-FFF2-40B4-BE49-F238E27FC236}">
                  <a16:creationId xmlns:a16="http://schemas.microsoft.com/office/drawing/2014/main" id="{DD3F83D6-8609-454E-98F6-2C964435D2A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20498" name="WordArt 11">
              <a:extLst>
                <a:ext uri="{FF2B5EF4-FFF2-40B4-BE49-F238E27FC236}">
                  <a16:creationId xmlns:a16="http://schemas.microsoft.com/office/drawing/2014/main" id="{5D89A8C1-C5A1-4718-85BB-51C481A9F54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20499" name="WordArt 12">
              <a:extLst>
                <a:ext uri="{FF2B5EF4-FFF2-40B4-BE49-F238E27FC236}">
                  <a16:creationId xmlns:a16="http://schemas.microsoft.com/office/drawing/2014/main" id="{B94438FF-70DB-48AB-BC54-75F969060D1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20500" name="WordArt 13">
              <a:extLst>
                <a:ext uri="{FF2B5EF4-FFF2-40B4-BE49-F238E27FC236}">
                  <a16:creationId xmlns:a16="http://schemas.microsoft.com/office/drawing/2014/main" id="{34F2181F-C5DA-41AA-A449-895E0B899F1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0501" name="WordArt 14">
              <a:extLst>
                <a:ext uri="{FF2B5EF4-FFF2-40B4-BE49-F238E27FC236}">
                  <a16:creationId xmlns:a16="http://schemas.microsoft.com/office/drawing/2014/main" id="{0CF5253A-FD85-4B72-9C00-980BDE3DE7A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20502" name="WordArt 15">
              <a:extLst>
                <a:ext uri="{FF2B5EF4-FFF2-40B4-BE49-F238E27FC236}">
                  <a16:creationId xmlns:a16="http://schemas.microsoft.com/office/drawing/2014/main" id="{53E584F2-C228-4CA9-BC2E-14B85AD454B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20483" name="AutoShape 16">
            <a:extLst>
              <a:ext uri="{FF2B5EF4-FFF2-40B4-BE49-F238E27FC236}">
                <a16:creationId xmlns:a16="http://schemas.microsoft.com/office/drawing/2014/main" id="{56333BAC-6C26-4A22-9B86-4B8769FE44DC}"/>
              </a:ext>
            </a:extLst>
          </p:cNvPr>
          <p:cNvSpPr>
            <a:spLocks noChangeArrowheads="1"/>
          </p:cNvSpPr>
          <p:nvPr/>
        </p:nvSpPr>
        <p:spPr bwMode="auto">
          <a:xfrm rot="10667713">
            <a:off x="4583113" y="3284539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0484" name="AutoShape 17">
            <a:extLst>
              <a:ext uri="{FF2B5EF4-FFF2-40B4-BE49-F238E27FC236}">
                <a16:creationId xmlns:a16="http://schemas.microsoft.com/office/drawing/2014/main" id="{F677E8DB-84F7-42E3-83EA-CDE769911558}"/>
              </a:ext>
            </a:extLst>
          </p:cNvPr>
          <p:cNvSpPr>
            <a:spLocks noChangeArrowheads="1"/>
          </p:cNvSpPr>
          <p:nvPr/>
        </p:nvSpPr>
        <p:spPr bwMode="auto">
          <a:xfrm rot="8005492">
            <a:off x="5039519" y="3171031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0485" name="Text Box 18">
            <a:extLst>
              <a:ext uri="{FF2B5EF4-FFF2-40B4-BE49-F238E27FC236}">
                <a16:creationId xmlns:a16="http://schemas.microsoft.com/office/drawing/2014/main" id="{1ACFEE32-48AD-43B9-92DC-42EB2C3C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...half past</a:t>
            </a:r>
          </a:p>
        </p:txBody>
      </p:sp>
      <p:sp>
        <p:nvSpPr>
          <p:cNvPr id="20486" name="Text Box 19">
            <a:extLst>
              <a:ext uri="{FF2B5EF4-FFF2-40B4-BE49-F238E27FC236}">
                <a16:creationId xmlns:a16="http://schemas.microsoft.com/office/drawing/2014/main" id="{6AB8CC9B-B86E-4579-AEAC-81794F188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6, it is ...o’clock.</a:t>
            </a:r>
          </a:p>
        </p:txBody>
      </p:sp>
      <p:sp>
        <p:nvSpPr>
          <p:cNvPr id="20487" name="Text Box 20">
            <a:extLst>
              <a:ext uri="{FF2B5EF4-FFF2-40B4-BE49-F238E27FC236}">
                <a16:creationId xmlns:a16="http://schemas.microsoft.com/office/drawing/2014/main" id="{5D101073-B5A0-472C-8A9E-5B8EF5ECE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20488" name="Text Box 21">
            <a:extLst>
              <a:ext uri="{FF2B5EF4-FFF2-40B4-BE49-F238E27FC236}">
                <a16:creationId xmlns:a16="http://schemas.microsoft.com/office/drawing/2014/main" id="{536CF5DB-A0C3-4C09-BAEF-2B8F749A9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4" y="3357564"/>
            <a:ext cx="23764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Half past 4</a:t>
            </a:r>
          </a:p>
        </p:txBody>
      </p:sp>
      <p:sp>
        <p:nvSpPr>
          <p:cNvPr id="20489" name="Oval 22" descr="White marble">
            <a:extLst>
              <a:ext uri="{FF2B5EF4-FFF2-40B4-BE49-F238E27FC236}">
                <a16:creationId xmlns:a16="http://schemas.microsoft.com/office/drawing/2014/main" id="{0A09B730-E848-4109-BF7A-95591A2DE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26C7D0C6-87DE-4718-B336-48423C824828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081" name="Oval 3">
              <a:extLst>
                <a:ext uri="{FF2B5EF4-FFF2-40B4-BE49-F238E27FC236}">
                  <a16:creationId xmlns:a16="http://schemas.microsoft.com/office/drawing/2014/main" id="{E2AF598D-5451-4C71-B6CF-AD4FBABF4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082" name="WordArt 4">
              <a:extLst>
                <a:ext uri="{FF2B5EF4-FFF2-40B4-BE49-F238E27FC236}">
                  <a16:creationId xmlns:a16="http://schemas.microsoft.com/office/drawing/2014/main" id="{FC89B5D1-42B6-4524-A868-D2AA058EF84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083" name="WordArt 5">
              <a:extLst>
                <a:ext uri="{FF2B5EF4-FFF2-40B4-BE49-F238E27FC236}">
                  <a16:creationId xmlns:a16="http://schemas.microsoft.com/office/drawing/2014/main" id="{4624A5EF-0153-4C94-9B1D-6323BC5C760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084" name="WordArt 6">
              <a:extLst>
                <a:ext uri="{FF2B5EF4-FFF2-40B4-BE49-F238E27FC236}">
                  <a16:creationId xmlns:a16="http://schemas.microsoft.com/office/drawing/2014/main" id="{E17CAA11-2325-4111-A6DD-E7BA65E6F5F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085" name="WordArt 7">
              <a:extLst>
                <a:ext uri="{FF2B5EF4-FFF2-40B4-BE49-F238E27FC236}">
                  <a16:creationId xmlns:a16="http://schemas.microsoft.com/office/drawing/2014/main" id="{FE8EDD5D-4EBC-4568-85B4-444C0BD444B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086" name="WordArt 8">
              <a:extLst>
                <a:ext uri="{FF2B5EF4-FFF2-40B4-BE49-F238E27FC236}">
                  <a16:creationId xmlns:a16="http://schemas.microsoft.com/office/drawing/2014/main" id="{5DCFF74F-7524-4698-830A-3743146E95E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087" name="WordArt 9">
              <a:extLst>
                <a:ext uri="{FF2B5EF4-FFF2-40B4-BE49-F238E27FC236}">
                  <a16:creationId xmlns:a16="http://schemas.microsoft.com/office/drawing/2014/main" id="{64B1D8B7-2FC4-4F48-A307-5CDA37436BE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088" name="WordArt 10">
              <a:extLst>
                <a:ext uri="{FF2B5EF4-FFF2-40B4-BE49-F238E27FC236}">
                  <a16:creationId xmlns:a16="http://schemas.microsoft.com/office/drawing/2014/main" id="{453DD879-11AB-4A27-A52B-A5E9CE1AD53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089" name="WordArt 11">
              <a:extLst>
                <a:ext uri="{FF2B5EF4-FFF2-40B4-BE49-F238E27FC236}">
                  <a16:creationId xmlns:a16="http://schemas.microsoft.com/office/drawing/2014/main" id="{1F722242-4771-491D-8433-81FB639B315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090" name="WordArt 12">
              <a:extLst>
                <a:ext uri="{FF2B5EF4-FFF2-40B4-BE49-F238E27FC236}">
                  <a16:creationId xmlns:a16="http://schemas.microsoft.com/office/drawing/2014/main" id="{A6537B8D-5F77-4656-925E-94F2B098FB9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091" name="WordArt 13">
              <a:extLst>
                <a:ext uri="{FF2B5EF4-FFF2-40B4-BE49-F238E27FC236}">
                  <a16:creationId xmlns:a16="http://schemas.microsoft.com/office/drawing/2014/main" id="{203E3C0A-A6E9-4437-A94E-7255B6DFAD1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092" name="WordArt 14">
              <a:extLst>
                <a:ext uri="{FF2B5EF4-FFF2-40B4-BE49-F238E27FC236}">
                  <a16:creationId xmlns:a16="http://schemas.microsoft.com/office/drawing/2014/main" id="{AFB6F54A-5EAA-40A8-89E8-017CC9A66F8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093" name="WordArt 15">
              <a:extLst>
                <a:ext uri="{FF2B5EF4-FFF2-40B4-BE49-F238E27FC236}">
                  <a16:creationId xmlns:a16="http://schemas.microsoft.com/office/drawing/2014/main" id="{3470BF8B-B5B8-471D-8EDD-8BCBD898818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075" name="AutoShape 16">
            <a:extLst>
              <a:ext uri="{FF2B5EF4-FFF2-40B4-BE49-F238E27FC236}">
                <a16:creationId xmlns:a16="http://schemas.microsoft.com/office/drawing/2014/main" id="{983619A5-DD91-4E6E-9247-1AF179BF5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076" name="AutoShape 17">
            <a:extLst>
              <a:ext uri="{FF2B5EF4-FFF2-40B4-BE49-F238E27FC236}">
                <a16:creationId xmlns:a16="http://schemas.microsoft.com/office/drawing/2014/main" id="{B0B0E5E6-B3DC-481D-BEE9-A7021B91C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2133600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1287" name="WordArt 23">
            <a:extLst>
              <a:ext uri="{FF2B5EF4-FFF2-40B4-BE49-F238E27FC236}">
                <a16:creationId xmlns:a16="http://schemas.microsoft.com/office/drawing/2014/main" id="{CB707C92-D8D8-4F91-9D99-F0D4F20247B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08888" y="1196976"/>
            <a:ext cx="2881312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Telling </a:t>
            </a:r>
          </a:p>
        </p:txBody>
      </p:sp>
      <p:sp>
        <p:nvSpPr>
          <p:cNvPr id="11288" name="WordArt 24">
            <a:extLst>
              <a:ext uri="{FF2B5EF4-FFF2-40B4-BE49-F238E27FC236}">
                <a16:creationId xmlns:a16="http://schemas.microsoft.com/office/drawing/2014/main" id="{AB584EC0-BF63-4C6A-9146-047FF0E3629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967663" y="3213100"/>
            <a:ext cx="21971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The </a:t>
            </a:r>
          </a:p>
        </p:txBody>
      </p:sp>
      <p:sp>
        <p:nvSpPr>
          <p:cNvPr id="11289" name="WordArt 25">
            <a:extLst>
              <a:ext uri="{FF2B5EF4-FFF2-40B4-BE49-F238E27FC236}">
                <a16:creationId xmlns:a16="http://schemas.microsoft.com/office/drawing/2014/main" id="{13C6210F-0A9E-405C-9180-724208BBD06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80326" y="5300663"/>
            <a:ext cx="273526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Time </a:t>
            </a:r>
          </a:p>
        </p:txBody>
      </p:sp>
      <p:sp>
        <p:nvSpPr>
          <p:cNvPr id="3080" name="Oval 26" descr="White marble">
            <a:extLst>
              <a:ext uri="{FF2B5EF4-FFF2-40B4-BE49-F238E27FC236}">
                <a16:creationId xmlns:a16="http://schemas.microsoft.com/office/drawing/2014/main" id="{93765A1B-00ED-4694-849F-AFC67A37D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>
            <a:extLst>
              <a:ext uri="{FF2B5EF4-FFF2-40B4-BE49-F238E27FC236}">
                <a16:creationId xmlns:a16="http://schemas.microsoft.com/office/drawing/2014/main" id="{5AF50C04-2E7E-4FB9-A906-DFE91AEE84A3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21513" name="Oval 3">
              <a:extLst>
                <a:ext uri="{FF2B5EF4-FFF2-40B4-BE49-F238E27FC236}">
                  <a16:creationId xmlns:a16="http://schemas.microsoft.com/office/drawing/2014/main" id="{FCA71920-108E-4CFD-BC8D-AC13F8EA2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21514" name="WordArt 4">
              <a:extLst>
                <a:ext uri="{FF2B5EF4-FFF2-40B4-BE49-F238E27FC236}">
                  <a16:creationId xmlns:a16="http://schemas.microsoft.com/office/drawing/2014/main" id="{4924B5B9-A870-4276-BDE0-E5F3E19383C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21515" name="WordArt 5">
              <a:extLst>
                <a:ext uri="{FF2B5EF4-FFF2-40B4-BE49-F238E27FC236}">
                  <a16:creationId xmlns:a16="http://schemas.microsoft.com/office/drawing/2014/main" id="{40625787-78E5-4193-8DB9-B37B80B6F3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1516" name="WordArt 6">
              <a:extLst>
                <a:ext uri="{FF2B5EF4-FFF2-40B4-BE49-F238E27FC236}">
                  <a16:creationId xmlns:a16="http://schemas.microsoft.com/office/drawing/2014/main" id="{53B27BBA-16A3-4EDF-AE76-328C243C367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1517" name="WordArt 7">
              <a:extLst>
                <a:ext uri="{FF2B5EF4-FFF2-40B4-BE49-F238E27FC236}">
                  <a16:creationId xmlns:a16="http://schemas.microsoft.com/office/drawing/2014/main" id="{D0AEE870-33E2-4014-B96D-E6BB5E4ED26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21518" name="WordArt 8">
              <a:extLst>
                <a:ext uri="{FF2B5EF4-FFF2-40B4-BE49-F238E27FC236}">
                  <a16:creationId xmlns:a16="http://schemas.microsoft.com/office/drawing/2014/main" id="{9E3F26FD-B037-49F2-93E1-9E45A5A9BF6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21519" name="WordArt 9">
              <a:extLst>
                <a:ext uri="{FF2B5EF4-FFF2-40B4-BE49-F238E27FC236}">
                  <a16:creationId xmlns:a16="http://schemas.microsoft.com/office/drawing/2014/main" id="{91BAAC07-10A0-46B3-B914-3C5E2491E6D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1520" name="WordArt 10">
              <a:extLst>
                <a:ext uri="{FF2B5EF4-FFF2-40B4-BE49-F238E27FC236}">
                  <a16:creationId xmlns:a16="http://schemas.microsoft.com/office/drawing/2014/main" id="{FF757085-E853-45CF-9669-885A04440B9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21521" name="WordArt 11">
              <a:extLst>
                <a:ext uri="{FF2B5EF4-FFF2-40B4-BE49-F238E27FC236}">
                  <a16:creationId xmlns:a16="http://schemas.microsoft.com/office/drawing/2014/main" id="{7497652D-5FBC-4E9B-A414-211E47B1193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21522" name="WordArt 12">
              <a:extLst>
                <a:ext uri="{FF2B5EF4-FFF2-40B4-BE49-F238E27FC236}">
                  <a16:creationId xmlns:a16="http://schemas.microsoft.com/office/drawing/2014/main" id="{59F64D6C-707B-4313-B176-E0E8ABBE01D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21523" name="WordArt 13">
              <a:extLst>
                <a:ext uri="{FF2B5EF4-FFF2-40B4-BE49-F238E27FC236}">
                  <a16:creationId xmlns:a16="http://schemas.microsoft.com/office/drawing/2014/main" id="{AA6F8BA3-6DED-419B-9943-5C6190BEFC1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1524" name="WordArt 14">
              <a:extLst>
                <a:ext uri="{FF2B5EF4-FFF2-40B4-BE49-F238E27FC236}">
                  <a16:creationId xmlns:a16="http://schemas.microsoft.com/office/drawing/2014/main" id="{BCBAD661-A66A-4E92-810A-D8019445622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21525" name="WordArt 15">
              <a:extLst>
                <a:ext uri="{FF2B5EF4-FFF2-40B4-BE49-F238E27FC236}">
                  <a16:creationId xmlns:a16="http://schemas.microsoft.com/office/drawing/2014/main" id="{8A51578E-17FB-4B19-B8EA-A412F6837F8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21507" name="AutoShape 16">
            <a:extLst>
              <a:ext uri="{FF2B5EF4-FFF2-40B4-BE49-F238E27FC236}">
                <a16:creationId xmlns:a16="http://schemas.microsoft.com/office/drawing/2014/main" id="{C8284B5B-3456-48FD-ADF6-3ED0FFBB356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656138" y="335756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1508" name="AutoShape 17">
            <a:extLst>
              <a:ext uri="{FF2B5EF4-FFF2-40B4-BE49-F238E27FC236}">
                <a16:creationId xmlns:a16="http://schemas.microsoft.com/office/drawing/2014/main" id="{4E6C60DF-9C34-4D0F-9300-3FE919EA2A03}"/>
              </a:ext>
            </a:extLst>
          </p:cNvPr>
          <p:cNvSpPr>
            <a:spLocks noChangeArrowheads="1"/>
          </p:cNvSpPr>
          <p:nvPr/>
        </p:nvSpPr>
        <p:spPr bwMode="auto">
          <a:xfrm rot="15274505">
            <a:off x="4040982" y="3004345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1509" name="Text Box 18">
            <a:extLst>
              <a:ext uri="{FF2B5EF4-FFF2-40B4-BE49-F238E27FC236}">
                <a16:creationId xmlns:a16="http://schemas.microsoft.com/office/drawing/2014/main" id="{73416D81-B5FF-4291-8925-F41EF0D8F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...half past</a:t>
            </a:r>
          </a:p>
        </p:txBody>
      </p:sp>
      <p:sp>
        <p:nvSpPr>
          <p:cNvPr id="21510" name="Text Box 19">
            <a:extLst>
              <a:ext uri="{FF2B5EF4-FFF2-40B4-BE49-F238E27FC236}">
                <a16:creationId xmlns:a16="http://schemas.microsoft.com/office/drawing/2014/main" id="{1FAD2555-0C85-4308-9D6B-988607799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6, it is ...o’clock.</a:t>
            </a:r>
          </a:p>
        </p:txBody>
      </p:sp>
      <p:sp>
        <p:nvSpPr>
          <p:cNvPr id="21511" name="Text Box 20">
            <a:extLst>
              <a:ext uri="{FF2B5EF4-FFF2-40B4-BE49-F238E27FC236}">
                <a16:creationId xmlns:a16="http://schemas.microsoft.com/office/drawing/2014/main" id="{9E3FDE9A-2EF5-4173-9DE8-829406577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21512" name="Oval 22" descr="White marble">
            <a:extLst>
              <a:ext uri="{FF2B5EF4-FFF2-40B4-BE49-F238E27FC236}">
                <a16:creationId xmlns:a16="http://schemas.microsoft.com/office/drawing/2014/main" id="{FC6135AD-67E9-4C52-A16C-323EFB86F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>
            <a:extLst>
              <a:ext uri="{FF2B5EF4-FFF2-40B4-BE49-F238E27FC236}">
                <a16:creationId xmlns:a16="http://schemas.microsoft.com/office/drawing/2014/main" id="{A68765FA-6D64-46F0-9650-186DD279F2B2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22538" name="Oval 3">
              <a:extLst>
                <a:ext uri="{FF2B5EF4-FFF2-40B4-BE49-F238E27FC236}">
                  <a16:creationId xmlns:a16="http://schemas.microsoft.com/office/drawing/2014/main" id="{73350CDE-74B6-4D04-BB91-3EC90498D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22539" name="WordArt 4">
              <a:extLst>
                <a:ext uri="{FF2B5EF4-FFF2-40B4-BE49-F238E27FC236}">
                  <a16:creationId xmlns:a16="http://schemas.microsoft.com/office/drawing/2014/main" id="{5E15AC13-E9DB-473A-B910-13ADAA72680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22540" name="WordArt 5">
              <a:extLst>
                <a:ext uri="{FF2B5EF4-FFF2-40B4-BE49-F238E27FC236}">
                  <a16:creationId xmlns:a16="http://schemas.microsoft.com/office/drawing/2014/main" id="{10AA2417-25A2-4E63-8244-3819230980B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2541" name="WordArt 6">
              <a:extLst>
                <a:ext uri="{FF2B5EF4-FFF2-40B4-BE49-F238E27FC236}">
                  <a16:creationId xmlns:a16="http://schemas.microsoft.com/office/drawing/2014/main" id="{242FADCF-0E4E-4AC8-86B8-E0E1CCB5F40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2542" name="WordArt 7">
              <a:extLst>
                <a:ext uri="{FF2B5EF4-FFF2-40B4-BE49-F238E27FC236}">
                  <a16:creationId xmlns:a16="http://schemas.microsoft.com/office/drawing/2014/main" id="{CD8EB8B8-7E97-4054-8257-A5891B6AA7F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22543" name="WordArt 8">
              <a:extLst>
                <a:ext uri="{FF2B5EF4-FFF2-40B4-BE49-F238E27FC236}">
                  <a16:creationId xmlns:a16="http://schemas.microsoft.com/office/drawing/2014/main" id="{57D39EDD-C011-4B4D-B201-DBD5EB98B4A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22544" name="WordArt 9">
              <a:extLst>
                <a:ext uri="{FF2B5EF4-FFF2-40B4-BE49-F238E27FC236}">
                  <a16:creationId xmlns:a16="http://schemas.microsoft.com/office/drawing/2014/main" id="{9EE99F95-9EE7-4507-9AC2-60F1109D68A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2545" name="WordArt 10">
              <a:extLst>
                <a:ext uri="{FF2B5EF4-FFF2-40B4-BE49-F238E27FC236}">
                  <a16:creationId xmlns:a16="http://schemas.microsoft.com/office/drawing/2014/main" id="{55E412C0-4C5E-4488-8C94-F104EF995F3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22546" name="WordArt 11">
              <a:extLst>
                <a:ext uri="{FF2B5EF4-FFF2-40B4-BE49-F238E27FC236}">
                  <a16:creationId xmlns:a16="http://schemas.microsoft.com/office/drawing/2014/main" id="{BA5DA262-A1DE-4DFB-86EE-55221B7D8A9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22547" name="WordArt 12">
              <a:extLst>
                <a:ext uri="{FF2B5EF4-FFF2-40B4-BE49-F238E27FC236}">
                  <a16:creationId xmlns:a16="http://schemas.microsoft.com/office/drawing/2014/main" id="{B1E36F4D-FD79-4361-9F5B-ECB14D8586B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22548" name="WordArt 13">
              <a:extLst>
                <a:ext uri="{FF2B5EF4-FFF2-40B4-BE49-F238E27FC236}">
                  <a16:creationId xmlns:a16="http://schemas.microsoft.com/office/drawing/2014/main" id="{B30F6458-35B9-46E5-8BA9-B168EC4D4D7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2549" name="WordArt 14">
              <a:extLst>
                <a:ext uri="{FF2B5EF4-FFF2-40B4-BE49-F238E27FC236}">
                  <a16:creationId xmlns:a16="http://schemas.microsoft.com/office/drawing/2014/main" id="{416B1CCC-F79C-4D18-88B8-067E045376A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22550" name="WordArt 15">
              <a:extLst>
                <a:ext uri="{FF2B5EF4-FFF2-40B4-BE49-F238E27FC236}">
                  <a16:creationId xmlns:a16="http://schemas.microsoft.com/office/drawing/2014/main" id="{D73437AD-C90A-4F82-A140-107F778CC49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22531" name="AutoShape 16">
            <a:extLst>
              <a:ext uri="{FF2B5EF4-FFF2-40B4-BE49-F238E27FC236}">
                <a16:creationId xmlns:a16="http://schemas.microsoft.com/office/drawing/2014/main" id="{3402EF25-DC87-4BEE-A3EE-D5F3730D9B5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656138" y="335756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2532" name="AutoShape 17">
            <a:extLst>
              <a:ext uri="{FF2B5EF4-FFF2-40B4-BE49-F238E27FC236}">
                <a16:creationId xmlns:a16="http://schemas.microsoft.com/office/drawing/2014/main" id="{5AD156DE-C7CF-4361-811C-0088FD32FF7E}"/>
              </a:ext>
            </a:extLst>
          </p:cNvPr>
          <p:cNvSpPr>
            <a:spLocks noChangeArrowheads="1"/>
          </p:cNvSpPr>
          <p:nvPr/>
        </p:nvSpPr>
        <p:spPr bwMode="auto">
          <a:xfrm rot="15274505">
            <a:off x="4040982" y="3004345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2533" name="Text Box 18">
            <a:extLst>
              <a:ext uri="{FF2B5EF4-FFF2-40B4-BE49-F238E27FC236}">
                <a16:creationId xmlns:a16="http://schemas.microsoft.com/office/drawing/2014/main" id="{C4704BA3-4053-4836-B902-600BDCBA5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...half past</a:t>
            </a:r>
          </a:p>
        </p:txBody>
      </p:sp>
      <p:sp>
        <p:nvSpPr>
          <p:cNvPr id="22534" name="Text Box 19">
            <a:extLst>
              <a:ext uri="{FF2B5EF4-FFF2-40B4-BE49-F238E27FC236}">
                <a16:creationId xmlns:a16="http://schemas.microsoft.com/office/drawing/2014/main" id="{86E0E049-CD0A-4EC0-919A-AF5622975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6, it is ...o’clock.</a:t>
            </a:r>
          </a:p>
        </p:txBody>
      </p:sp>
      <p:sp>
        <p:nvSpPr>
          <p:cNvPr id="22535" name="Text Box 20">
            <a:extLst>
              <a:ext uri="{FF2B5EF4-FFF2-40B4-BE49-F238E27FC236}">
                <a16:creationId xmlns:a16="http://schemas.microsoft.com/office/drawing/2014/main" id="{FEF1A543-A027-4126-B4E8-49FCD3D4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22536" name="Text Box 21">
            <a:extLst>
              <a:ext uri="{FF2B5EF4-FFF2-40B4-BE49-F238E27FC236}">
                <a16:creationId xmlns:a16="http://schemas.microsoft.com/office/drawing/2014/main" id="{1E63A0E3-6968-4977-B796-44560EAB2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4" y="3357564"/>
            <a:ext cx="23764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Half past 8</a:t>
            </a:r>
          </a:p>
        </p:txBody>
      </p:sp>
      <p:sp>
        <p:nvSpPr>
          <p:cNvPr id="22537" name="Oval 22" descr="White marble">
            <a:extLst>
              <a:ext uri="{FF2B5EF4-FFF2-40B4-BE49-F238E27FC236}">
                <a16:creationId xmlns:a16="http://schemas.microsoft.com/office/drawing/2014/main" id="{0FAE90FB-64F1-4811-B0E3-9D7EDDA11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>
            <a:extLst>
              <a:ext uri="{FF2B5EF4-FFF2-40B4-BE49-F238E27FC236}">
                <a16:creationId xmlns:a16="http://schemas.microsoft.com/office/drawing/2014/main" id="{E61BA5BF-4ABD-49B0-981A-24A9ACB64136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23561" name="Oval 3">
              <a:extLst>
                <a:ext uri="{FF2B5EF4-FFF2-40B4-BE49-F238E27FC236}">
                  <a16:creationId xmlns:a16="http://schemas.microsoft.com/office/drawing/2014/main" id="{2D04522D-08B3-4342-9C43-2E64CA8AB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23562" name="WordArt 4">
              <a:extLst>
                <a:ext uri="{FF2B5EF4-FFF2-40B4-BE49-F238E27FC236}">
                  <a16:creationId xmlns:a16="http://schemas.microsoft.com/office/drawing/2014/main" id="{FF720A31-06FB-400A-BE6F-DF6D85337EB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23563" name="WordArt 5">
              <a:extLst>
                <a:ext uri="{FF2B5EF4-FFF2-40B4-BE49-F238E27FC236}">
                  <a16:creationId xmlns:a16="http://schemas.microsoft.com/office/drawing/2014/main" id="{CF9231EE-CF54-49CA-AAE5-0E350355230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3564" name="WordArt 6">
              <a:extLst>
                <a:ext uri="{FF2B5EF4-FFF2-40B4-BE49-F238E27FC236}">
                  <a16:creationId xmlns:a16="http://schemas.microsoft.com/office/drawing/2014/main" id="{8B120C80-616D-434A-920A-BC2DE8A3163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3565" name="WordArt 7">
              <a:extLst>
                <a:ext uri="{FF2B5EF4-FFF2-40B4-BE49-F238E27FC236}">
                  <a16:creationId xmlns:a16="http://schemas.microsoft.com/office/drawing/2014/main" id="{500D0B9B-E0FB-4A22-8D82-5582F4343DD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23566" name="WordArt 8">
              <a:extLst>
                <a:ext uri="{FF2B5EF4-FFF2-40B4-BE49-F238E27FC236}">
                  <a16:creationId xmlns:a16="http://schemas.microsoft.com/office/drawing/2014/main" id="{C66A0CA1-823B-4AE7-9061-2A05781E91B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23567" name="WordArt 9">
              <a:extLst>
                <a:ext uri="{FF2B5EF4-FFF2-40B4-BE49-F238E27FC236}">
                  <a16:creationId xmlns:a16="http://schemas.microsoft.com/office/drawing/2014/main" id="{F466F641-8259-4DC3-A178-10B5A2A3E90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3568" name="WordArt 10">
              <a:extLst>
                <a:ext uri="{FF2B5EF4-FFF2-40B4-BE49-F238E27FC236}">
                  <a16:creationId xmlns:a16="http://schemas.microsoft.com/office/drawing/2014/main" id="{FB1685CD-0DFE-4299-93AD-E9DD41D817F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23569" name="WordArt 11">
              <a:extLst>
                <a:ext uri="{FF2B5EF4-FFF2-40B4-BE49-F238E27FC236}">
                  <a16:creationId xmlns:a16="http://schemas.microsoft.com/office/drawing/2014/main" id="{E2BA98CD-7880-4B35-8AD6-25D60D2093A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23570" name="WordArt 12">
              <a:extLst>
                <a:ext uri="{FF2B5EF4-FFF2-40B4-BE49-F238E27FC236}">
                  <a16:creationId xmlns:a16="http://schemas.microsoft.com/office/drawing/2014/main" id="{B00EAA6E-1DC0-4072-9689-5464784C09C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23571" name="WordArt 13">
              <a:extLst>
                <a:ext uri="{FF2B5EF4-FFF2-40B4-BE49-F238E27FC236}">
                  <a16:creationId xmlns:a16="http://schemas.microsoft.com/office/drawing/2014/main" id="{7F96C158-C421-41AF-BEE4-A0D412FBC8B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3572" name="WordArt 14">
              <a:extLst>
                <a:ext uri="{FF2B5EF4-FFF2-40B4-BE49-F238E27FC236}">
                  <a16:creationId xmlns:a16="http://schemas.microsoft.com/office/drawing/2014/main" id="{F6FF08BE-EDC6-43A6-92BC-0AABA617B2F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23573" name="WordArt 15">
              <a:extLst>
                <a:ext uri="{FF2B5EF4-FFF2-40B4-BE49-F238E27FC236}">
                  <a16:creationId xmlns:a16="http://schemas.microsoft.com/office/drawing/2014/main" id="{294F9644-E847-457A-9335-B66225DF82D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23555" name="AutoShape 16">
            <a:extLst>
              <a:ext uri="{FF2B5EF4-FFF2-40B4-BE49-F238E27FC236}">
                <a16:creationId xmlns:a16="http://schemas.microsoft.com/office/drawing/2014/main" id="{B5259843-AF78-45BF-8425-A660A5F5CEA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656138" y="3213101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3556" name="AutoShape 17">
            <a:extLst>
              <a:ext uri="{FF2B5EF4-FFF2-40B4-BE49-F238E27FC236}">
                <a16:creationId xmlns:a16="http://schemas.microsoft.com/office/drawing/2014/main" id="{24D7AF83-F995-46CF-828B-ACC0BCC0D718}"/>
              </a:ext>
            </a:extLst>
          </p:cNvPr>
          <p:cNvSpPr>
            <a:spLocks noChangeArrowheads="1"/>
          </p:cNvSpPr>
          <p:nvPr/>
        </p:nvSpPr>
        <p:spPr bwMode="auto">
          <a:xfrm rot="18787491">
            <a:off x="4093369" y="2156619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3557" name="Text Box 18">
            <a:extLst>
              <a:ext uri="{FF2B5EF4-FFF2-40B4-BE49-F238E27FC236}">
                <a16:creationId xmlns:a16="http://schemas.microsoft.com/office/drawing/2014/main" id="{0442189E-2743-4017-883A-45A72340B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...half past</a:t>
            </a:r>
          </a:p>
        </p:txBody>
      </p:sp>
      <p:sp>
        <p:nvSpPr>
          <p:cNvPr id="23558" name="Text Box 19">
            <a:extLst>
              <a:ext uri="{FF2B5EF4-FFF2-40B4-BE49-F238E27FC236}">
                <a16:creationId xmlns:a16="http://schemas.microsoft.com/office/drawing/2014/main" id="{1F70CD58-BA35-4692-96B8-34C5396A0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6, it is ...o’clock.</a:t>
            </a:r>
          </a:p>
        </p:txBody>
      </p:sp>
      <p:sp>
        <p:nvSpPr>
          <p:cNvPr id="23559" name="Text Box 20">
            <a:extLst>
              <a:ext uri="{FF2B5EF4-FFF2-40B4-BE49-F238E27FC236}">
                <a16:creationId xmlns:a16="http://schemas.microsoft.com/office/drawing/2014/main" id="{58D3F8C8-AF49-493D-B0CB-5C2465E89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23560" name="Oval 22" descr="White marble">
            <a:extLst>
              <a:ext uri="{FF2B5EF4-FFF2-40B4-BE49-F238E27FC236}">
                <a16:creationId xmlns:a16="http://schemas.microsoft.com/office/drawing/2014/main" id="{9B2AB816-C11C-4DC8-AA36-74A6DB5C7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3141663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>
            <a:extLst>
              <a:ext uri="{FF2B5EF4-FFF2-40B4-BE49-F238E27FC236}">
                <a16:creationId xmlns:a16="http://schemas.microsoft.com/office/drawing/2014/main" id="{DBA90A4A-0874-4FD0-B19B-C9B9741BE63D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24586" name="Oval 3">
              <a:extLst>
                <a:ext uri="{FF2B5EF4-FFF2-40B4-BE49-F238E27FC236}">
                  <a16:creationId xmlns:a16="http://schemas.microsoft.com/office/drawing/2014/main" id="{553DCB18-AE30-45E9-A68B-223538924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24587" name="WordArt 4">
              <a:extLst>
                <a:ext uri="{FF2B5EF4-FFF2-40B4-BE49-F238E27FC236}">
                  <a16:creationId xmlns:a16="http://schemas.microsoft.com/office/drawing/2014/main" id="{34B969D8-A853-4F70-8692-5E8D43D5841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24588" name="WordArt 5">
              <a:extLst>
                <a:ext uri="{FF2B5EF4-FFF2-40B4-BE49-F238E27FC236}">
                  <a16:creationId xmlns:a16="http://schemas.microsoft.com/office/drawing/2014/main" id="{DD734DAB-A3E2-4D41-A99B-DB0786E5EEC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4589" name="WordArt 6">
              <a:extLst>
                <a:ext uri="{FF2B5EF4-FFF2-40B4-BE49-F238E27FC236}">
                  <a16:creationId xmlns:a16="http://schemas.microsoft.com/office/drawing/2014/main" id="{E461397D-0494-4ED0-A724-2FDF6C56A26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4590" name="WordArt 7">
              <a:extLst>
                <a:ext uri="{FF2B5EF4-FFF2-40B4-BE49-F238E27FC236}">
                  <a16:creationId xmlns:a16="http://schemas.microsoft.com/office/drawing/2014/main" id="{BE6EA052-33E4-45D7-91EF-AC90A2F236F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24591" name="WordArt 8">
              <a:extLst>
                <a:ext uri="{FF2B5EF4-FFF2-40B4-BE49-F238E27FC236}">
                  <a16:creationId xmlns:a16="http://schemas.microsoft.com/office/drawing/2014/main" id="{7ECE4812-646E-44B9-B20B-2B531400CAF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24592" name="WordArt 9">
              <a:extLst>
                <a:ext uri="{FF2B5EF4-FFF2-40B4-BE49-F238E27FC236}">
                  <a16:creationId xmlns:a16="http://schemas.microsoft.com/office/drawing/2014/main" id="{4BC3BE40-1C99-4267-AB2F-5EA27A1AD10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4593" name="WordArt 10">
              <a:extLst>
                <a:ext uri="{FF2B5EF4-FFF2-40B4-BE49-F238E27FC236}">
                  <a16:creationId xmlns:a16="http://schemas.microsoft.com/office/drawing/2014/main" id="{1E6EB1CD-8F66-4EC0-BFCF-E22DFEAD1F2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24594" name="WordArt 11">
              <a:extLst>
                <a:ext uri="{FF2B5EF4-FFF2-40B4-BE49-F238E27FC236}">
                  <a16:creationId xmlns:a16="http://schemas.microsoft.com/office/drawing/2014/main" id="{D12FD323-5565-4CD2-869F-02FDD223831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24595" name="WordArt 12">
              <a:extLst>
                <a:ext uri="{FF2B5EF4-FFF2-40B4-BE49-F238E27FC236}">
                  <a16:creationId xmlns:a16="http://schemas.microsoft.com/office/drawing/2014/main" id="{5925BAB8-6164-45B8-9118-13310700DE2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24596" name="WordArt 13">
              <a:extLst>
                <a:ext uri="{FF2B5EF4-FFF2-40B4-BE49-F238E27FC236}">
                  <a16:creationId xmlns:a16="http://schemas.microsoft.com/office/drawing/2014/main" id="{CC4C508E-D5E5-4BA9-9F42-45A5EF402F8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4597" name="WordArt 14">
              <a:extLst>
                <a:ext uri="{FF2B5EF4-FFF2-40B4-BE49-F238E27FC236}">
                  <a16:creationId xmlns:a16="http://schemas.microsoft.com/office/drawing/2014/main" id="{18AADE83-5D9A-4683-AF9C-DE102764D0E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24598" name="WordArt 15">
              <a:extLst>
                <a:ext uri="{FF2B5EF4-FFF2-40B4-BE49-F238E27FC236}">
                  <a16:creationId xmlns:a16="http://schemas.microsoft.com/office/drawing/2014/main" id="{C186FDD6-471B-4EC0-9190-6AEA997A3DD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24579" name="AutoShape 16">
            <a:extLst>
              <a:ext uri="{FF2B5EF4-FFF2-40B4-BE49-F238E27FC236}">
                <a16:creationId xmlns:a16="http://schemas.microsoft.com/office/drawing/2014/main" id="{F7E78539-5547-4A06-944F-DE0B0C2BD0C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656138" y="3213101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4580" name="AutoShape 17">
            <a:extLst>
              <a:ext uri="{FF2B5EF4-FFF2-40B4-BE49-F238E27FC236}">
                <a16:creationId xmlns:a16="http://schemas.microsoft.com/office/drawing/2014/main" id="{D1BE36AD-B76B-49A2-8E7B-DE5F3EF372D3}"/>
              </a:ext>
            </a:extLst>
          </p:cNvPr>
          <p:cNvSpPr>
            <a:spLocks noChangeArrowheads="1"/>
          </p:cNvSpPr>
          <p:nvPr/>
        </p:nvSpPr>
        <p:spPr bwMode="auto">
          <a:xfrm rot="18787491">
            <a:off x="4093369" y="2156619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4581" name="Text Box 18">
            <a:extLst>
              <a:ext uri="{FF2B5EF4-FFF2-40B4-BE49-F238E27FC236}">
                <a16:creationId xmlns:a16="http://schemas.microsoft.com/office/drawing/2014/main" id="{427A37AF-3EA0-4D60-85B7-2A86C3A87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...half past</a:t>
            </a:r>
          </a:p>
        </p:txBody>
      </p:sp>
      <p:sp>
        <p:nvSpPr>
          <p:cNvPr id="24582" name="Text Box 19">
            <a:extLst>
              <a:ext uri="{FF2B5EF4-FFF2-40B4-BE49-F238E27FC236}">
                <a16:creationId xmlns:a16="http://schemas.microsoft.com/office/drawing/2014/main" id="{8FC3D888-67B6-49A0-8618-0BFD866E8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6, it is ...o’clock.</a:t>
            </a:r>
          </a:p>
        </p:txBody>
      </p:sp>
      <p:sp>
        <p:nvSpPr>
          <p:cNvPr id="24583" name="Text Box 20">
            <a:extLst>
              <a:ext uri="{FF2B5EF4-FFF2-40B4-BE49-F238E27FC236}">
                <a16:creationId xmlns:a16="http://schemas.microsoft.com/office/drawing/2014/main" id="{CA720028-1125-4F1F-9160-17537BB11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24584" name="Text Box 21">
            <a:extLst>
              <a:ext uri="{FF2B5EF4-FFF2-40B4-BE49-F238E27FC236}">
                <a16:creationId xmlns:a16="http://schemas.microsoft.com/office/drawing/2014/main" id="{F11F6C89-5FA2-4F91-9524-F1093F6C8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4" y="3357564"/>
            <a:ext cx="27003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Half past 10</a:t>
            </a:r>
          </a:p>
        </p:txBody>
      </p:sp>
      <p:sp>
        <p:nvSpPr>
          <p:cNvPr id="24585" name="Oval 22" descr="White marble">
            <a:extLst>
              <a:ext uri="{FF2B5EF4-FFF2-40B4-BE49-F238E27FC236}">
                <a16:creationId xmlns:a16="http://schemas.microsoft.com/office/drawing/2014/main" id="{FA717684-8455-42C2-8D86-6BA084ACB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3141663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4">
            <a:extLst>
              <a:ext uri="{FF2B5EF4-FFF2-40B4-BE49-F238E27FC236}">
                <a16:creationId xmlns:a16="http://schemas.microsoft.com/office/drawing/2014/main" id="{A2A24F99-9984-43B5-8AA2-2D48EF36823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35413" y="2781301"/>
            <a:ext cx="5473700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 panose="020B0A04020102020204" pitchFamily="34" charset="0"/>
              </a:rPr>
              <a:t>...quarter past</a:t>
            </a:r>
          </a:p>
        </p:txBody>
      </p:sp>
      <p:pic>
        <p:nvPicPr>
          <p:cNvPr id="25603" name="Picture 5" descr="j0234131">
            <a:extLst>
              <a:ext uri="{FF2B5EF4-FFF2-40B4-BE49-F238E27FC236}">
                <a16:creationId xmlns:a16="http://schemas.microsoft.com/office/drawing/2014/main" id="{C72F2664-9D8E-4E4B-8962-799655B56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195262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>
            <a:extLst>
              <a:ext uri="{FF2B5EF4-FFF2-40B4-BE49-F238E27FC236}">
                <a16:creationId xmlns:a16="http://schemas.microsoft.com/office/drawing/2014/main" id="{7E09B758-29F7-4447-AA0C-1D0D9A6F8078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26633" name="Oval 3">
              <a:extLst>
                <a:ext uri="{FF2B5EF4-FFF2-40B4-BE49-F238E27FC236}">
                  <a16:creationId xmlns:a16="http://schemas.microsoft.com/office/drawing/2014/main" id="{9ED0B1FF-2081-4344-92E8-E40419EEE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26634" name="WordArt 4">
              <a:extLst>
                <a:ext uri="{FF2B5EF4-FFF2-40B4-BE49-F238E27FC236}">
                  <a16:creationId xmlns:a16="http://schemas.microsoft.com/office/drawing/2014/main" id="{285FCD19-E40E-4C4D-AD6F-1B858B97828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26635" name="WordArt 5">
              <a:extLst>
                <a:ext uri="{FF2B5EF4-FFF2-40B4-BE49-F238E27FC236}">
                  <a16:creationId xmlns:a16="http://schemas.microsoft.com/office/drawing/2014/main" id="{9CA0D549-2244-47FD-A709-76B9A14F003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6636" name="WordArt 6">
              <a:extLst>
                <a:ext uri="{FF2B5EF4-FFF2-40B4-BE49-F238E27FC236}">
                  <a16:creationId xmlns:a16="http://schemas.microsoft.com/office/drawing/2014/main" id="{9EC375C8-5D72-4367-B75C-90C5009C42F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6637" name="WordArt 7">
              <a:extLst>
                <a:ext uri="{FF2B5EF4-FFF2-40B4-BE49-F238E27FC236}">
                  <a16:creationId xmlns:a16="http://schemas.microsoft.com/office/drawing/2014/main" id="{1A58B6AF-AA22-45AB-B864-A60EBCA728F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26638" name="WordArt 8">
              <a:extLst>
                <a:ext uri="{FF2B5EF4-FFF2-40B4-BE49-F238E27FC236}">
                  <a16:creationId xmlns:a16="http://schemas.microsoft.com/office/drawing/2014/main" id="{C62C3333-258C-42B7-B27B-D9306E8F4A1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26639" name="WordArt 9">
              <a:extLst>
                <a:ext uri="{FF2B5EF4-FFF2-40B4-BE49-F238E27FC236}">
                  <a16:creationId xmlns:a16="http://schemas.microsoft.com/office/drawing/2014/main" id="{BF1E03E6-8FB3-4BB2-9E00-89AD057A162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6640" name="WordArt 10">
              <a:extLst>
                <a:ext uri="{FF2B5EF4-FFF2-40B4-BE49-F238E27FC236}">
                  <a16:creationId xmlns:a16="http://schemas.microsoft.com/office/drawing/2014/main" id="{626E7747-ADDD-4F65-84FA-76CD512CB85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26641" name="WordArt 11">
              <a:extLst>
                <a:ext uri="{FF2B5EF4-FFF2-40B4-BE49-F238E27FC236}">
                  <a16:creationId xmlns:a16="http://schemas.microsoft.com/office/drawing/2014/main" id="{F13C4230-940B-4C0C-8455-2605C33B908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26642" name="WordArt 12">
              <a:extLst>
                <a:ext uri="{FF2B5EF4-FFF2-40B4-BE49-F238E27FC236}">
                  <a16:creationId xmlns:a16="http://schemas.microsoft.com/office/drawing/2014/main" id="{B9278E65-619E-4EE8-AD88-86A0CCE0D30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26643" name="WordArt 13">
              <a:extLst>
                <a:ext uri="{FF2B5EF4-FFF2-40B4-BE49-F238E27FC236}">
                  <a16:creationId xmlns:a16="http://schemas.microsoft.com/office/drawing/2014/main" id="{545C2E98-EE68-4BA7-96FF-B9842B64D70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6644" name="WordArt 14">
              <a:extLst>
                <a:ext uri="{FF2B5EF4-FFF2-40B4-BE49-F238E27FC236}">
                  <a16:creationId xmlns:a16="http://schemas.microsoft.com/office/drawing/2014/main" id="{B1D07AA7-E1FB-451F-9329-4152297AB05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26645" name="WordArt 15">
              <a:extLst>
                <a:ext uri="{FF2B5EF4-FFF2-40B4-BE49-F238E27FC236}">
                  <a16:creationId xmlns:a16="http://schemas.microsoft.com/office/drawing/2014/main" id="{A9487FF8-96D1-4F32-9C87-BBB8DBAF0F2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26627" name="AutoShape 16">
            <a:extLst>
              <a:ext uri="{FF2B5EF4-FFF2-40B4-BE49-F238E27FC236}">
                <a16:creationId xmlns:a16="http://schemas.microsoft.com/office/drawing/2014/main" id="{BEB9BFEB-9AE5-458B-8CBF-0B2DE25CE8BD}"/>
              </a:ext>
            </a:extLst>
          </p:cNvPr>
          <p:cNvSpPr>
            <a:spLocks noChangeArrowheads="1"/>
          </p:cNvSpPr>
          <p:nvPr/>
        </p:nvSpPr>
        <p:spPr bwMode="auto">
          <a:xfrm rot="5213828">
            <a:off x="5700713" y="2312988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6628" name="AutoShape 17">
            <a:extLst>
              <a:ext uri="{FF2B5EF4-FFF2-40B4-BE49-F238E27FC236}">
                <a16:creationId xmlns:a16="http://schemas.microsoft.com/office/drawing/2014/main" id="{E214133E-9A68-49CF-99C1-16C8EF313F7A}"/>
              </a:ext>
            </a:extLst>
          </p:cNvPr>
          <p:cNvSpPr>
            <a:spLocks noChangeArrowheads="1"/>
          </p:cNvSpPr>
          <p:nvPr/>
        </p:nvSpPr>
        <p:spPr bwMode="auto">
          <a:xfrm rot="3904756">
            <a:off x="5141119" y="2386806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6629" name="Text Box 18">
            <a:extLst>
              <a:ext uri="{FF2B5EF4-FFF2-40B4-BE49-F238E27FC236}">
                <a16:creationId xmlns:a16="http://schemas.microsoft.com/office/drawing/2014/main" id="{F207AE59-9E0A-4A46-B675-EBBD19AB8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4" y="1"/>
            <a:ext cx="39957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 u="sng">
                <a:solidFill>
                  <a:srgbClr val="FFFF00"/>
                </a:solidFill>
              </a:rPr>
              <a:t>...quarter past</a:t>
            </a:r>
          </a:p>
        </p:txBody>
      </p:sp>
      <p:sp>
        <p:nvSpPr>
          <p:cNvPr id="26630" name="Text Box 19">
            <a:extLst>
              <a:ext uri="{FF2B5EF4-FFF2-40B4-BE49-F238E27FC236}">
                <a16:creationId xmlns:a16="http://schemas.microsoft.com/office/drawing/2014/main" id="{83C9E82E-CC85-463B-9486-078943AF5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3, it is ...quarter past.</a:t>
            </a:r>
          </a:p>
        </p:txBody>
      </p:sp>
      <p:sp>
        <p:nvSpPr>
          <p:cNvPr id="26631" name="Text Box 20">
            <a:extLst>
              <a:ext uri="{FF2B5EF4-FFF2-40B4-BE49-F238E27FC236}">
                <a16:creationId xmlns:a16="http://schemas.microsoft.com/office/drawing/2014/main" id="{1C81168D-2652-423E-B055-C2052D882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26632" name="Oval 22" descr="White marble">
            <a:extLst>
              <a:ext uri="{FF2B5EF4-FFF2-40B4-BE49-F238E27FC236}">
                <a16:creationId xmlns:a16="http://schemas.microsoft.com/office/drawing/2014/main" id="{256D7BC1-3C7A-4572-9FD7-E7CCFE48C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2" name="Text Box 18">
            <a:extLst>
              <a:ext uri="{FF2B5EF4-FFF2-40B4-BE49-F238E27FC236}">
                <a16:creationId xmlns:a16="http://schemas.microsoft.com/office/drawing/2014/main" id="{BA1E47C3-F471-4FE7-816E-7D2BCF5BB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4" y="-109727"/>
            <a:ext cx="39957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 u="sng">
                <a:solidFill>
                  <a:srgbClr val="7030A0"/>
                </a:solidFill>
              </a:rPr>
              <a:t>...quarter past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>
            <a:extLst>
              <a:ext uri="{FF2B5EF4-FFF2-40B4-BE49-F238E27FC236}">
                <a16:creationId xmlns:a16="http://schemas.microsoft.com/office/drawing/2014/main" id="{C7AB505E-7360-470E-89BE-050E9C89D866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27658" name="Oval 3">
              <a:extLst>
                <a:ext uri="{FF2B5EF4-FFF2-40B4-BE49-F238E27FC236}">
                  <a16:creationId xmlns:a16="http://schemas.microsoft.com/office/drawing/2014/main" id="{8B32DFF8-D084-47EB-AC44-92F93D21B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27659" name="WordArt 4">
              <a:extLst>
                <a:ext uri="{FF2B5EF4-FFF2-40B4-BE49-F238E27FC236}">
                  <a16:creationId xmlns:a16="http://schemas.microsoft.com/office/drawing/2014/main" id="{750E8998-B758-42D6-AF28-FEFFBAD1DB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27660" name="WordArt 5">
              <a:extLst>
                <a:ext uri="{FF2B5EF4-FFF2-40B4-BE49-F238E27FC236}">
                  <a16:creationId xmlns:a16="http://schemas.microsoft.com/office/drawing/2014/main" id="{DDCF31FA-5F8E-4EB0-A472-332A20FE31A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7661" name="WordArt 6">
              <a:extLst>
                <a:ext uri="{FF2B5EF4-FFF2-40B4-BE49-F238E27FC236}">
                  <a16:creationId xmlns:a16="http://schemas.microsoft.com/office/drawing/2014/main" id="{25FA2747-57AB-452C-AD7A-848902354A9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7662" name="WordArt 7">
              <a:extLst>
                <a:ext uri="{FF2B5EF4-FFF2-40B4-BE49-F238E27FC236}">
                  <a16:creationId xmlns:a16="http://schemas.microsoft.com/office/drawing/2014/main" id="{F72DEC9E-50FD-47C4-970E-D7DC4E84EFF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27663" name="WordArt 8">
              <a:extLst>
                <a:ext uri="{FF2B5EF4-FFF2-40B4-BE49-F238E27FC236}">
                  <a16:creationId xmlns:a16="http://schemas.microsoft.com/office/drawing/2014/main" id="{0D933EB1-9D43-4B2D-9E45-4225F96351E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27664" name="WordArt 9">
              <a:extLst>
                <a:ext uri="{FF2B5EF4-FFF2-40B4-BE49-F238E27FC236}">
                  <a16:creationId xmlns:a16="http://schemas.microsoft.com/office/drawing/2014/main" id="{69AB1D2A-FB40-42A8-B86F-A3E7442085C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7665" name="WordArt 10">
              <a:extLst>
                <a:ext uri="{FF2B5EF4-FFF2-40B4-BE49-F238E27FC236}">
                  <a16:creationId xmlns:a16="http://schemas.microsoft.com/office/drawing/2014/main" id="{3C1957F8-F059-419F-A6DF-E001C10FF2A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27666" name="WordArt 11">
              <a:extLst>
                <a:ext uri="{FF2B5EF4-FFF2-40B4-BE49-F238E27FC236}">
                  <a16:creationId xmlns:a16="http://schemas.microsoft.com/office/drawing/2014/main" id="{C14059A6-8E9F-4A73-8F3C-C8DD72A1CEB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27667" name="WordArt 12">
              <a:extLst>
                <a:ext uri="{FF2B5EF4-FFF2-40B4-BE49-F238E27FC236}">
                  <a16:creationId xmlns:a16="http://schemas.microsoft.com/office/drawing/2014/main" id="{4F0DB76B-F7DF-4D02-BDC3-968ADF75AE6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27668" name="WordArt 13">
              <a:extLst>
                <a:ext uri="{FF2B5EF4-FFF2-40B4-BE49-F238E27FC236}">
                  <a16:creationId xmlns:a16="http://schemas.microsoft.com/office/drawing/2014/main" id="{0A4C3DFD-1526-4EFC-B861-5048401E5D5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7669" name="WordArt 14">
              <a:extLst>
                <a:ext uri="{FF2B5EF4-FFF2-40B4-BE49-F238E27FC236}">
                  <a16:creationId xmlns:a16="http://schemas.microsoft.com/office/drawing/2014/main" id="{AB2F59C5-80FA-451E-8114-E34BFAAE5DE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27670" name="WordArt 15">
              <a:extLst>
                <a:ext uri="{FF2B5EF4-FFF2-40B4-BE49-F238E27FC236}">
                  <a16:creationId xmlns:a16="http://schemas.microsoft.com/office/drawing/2014/main" id="{BFC2F3D6-95BC-4940-B1D4-9750EC43759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27651" name="AutoShape 16">
            <a:extLst>
              <a:ext uri="{FF2B5EF4-FFF2-40B4-BE49-F238E27FC236}">
                <a16:creationId xmlns:a16="http://schemas.microsoft.com/office/drawing/2014/main" id="{A529AB5D-5585-40F9-A8EE-231E9EE1E1C6}"/>
              </a:ext>
            </a:extLst>
          </p:cNvPr>
          <p:cNvSpPr>
            <a:spLocks noChangeArrowheads="1"/>
          </p:cNvSpPr>
          <p:nvPr/>
        </p:nvSpPr>
        <p:spPr bwMode="auto">
          <a:xfrm rot="5213828">
            <a:off x="5700713" y="2312988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7652" name="AutoShape 17">
            <a:extLst>
              <a:ext uri="{FF2B5EF4-FFF2-40B4-BE49-F238E27FC236}">
                <a16:creationId xmlns:a16="http://schemas.microsoft.com/office/drawing/2014/main" id="{F238FF78-7996-42C2-AE87-59C95C4EDCBD}"/>
              </a:ext>
            </a:extLst>
          </p:cNvPr>
          <p:cNvSpPr>
            <a:spLocks noChangeArrowheads="1"/>
          </p:cNvSpPr>
          <p:nvPr/>
        </p:nvSpPr>
        <p:spPr bwMode="auto">
          <a:xfrm rot="3904756">
            <a:off x="5141119" y="2386806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7653" name="Text Box 18">
            <a:extLst>
              <a:ext uri="{FF2B5EF4-FFF2-40B4-BE49-F238E27FC236}">
                <a16:creationId xmlns:a16="http://schemas.microsoft.com/office/drawing/2014/main" id="{3A191C91-AB70-48FD-B19C-BF1126A31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4" y="1"/>
            <a:ext cx="39957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 u="sng">
                <a:solidFill>
                  <a:srgbClr val="7030A0"/>
                </a:solidFill>
              </a:rPr>
              <a:t>...quarter past</a:t>
            </a:r>
          </a:p>
        </p:txBody>
      </p:sp>
      <p:sp>
        <p:nvSpPr>
          <p:cNvPr id="27654" name="Text Box 19">
            <a:extLst>
              <a:ext uri="{FF2B5EF4-FFF2-40B4-BE49-F238E27FC236}">
                <a16:creationId xmlns:a16="http://schemas.microsoft.com/office/drawing/2014/main" id="{5BCB83C1-DB8B-42C1-A024-D788A3F79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3, it is ...quarter past.</a:t>
            </a:r>
          </a:p>
        </p:txBody>
      </p:sp>
      <p:sp>
        <p:nvSpPr>
          <p:cNvPr id="27655" name="Text Box 20">
            <a:extLst>
              <a:ext uri="{FF2B5EF4-FFF2-40B4-BE49-F238E27FC236}">
                <a16:creationId xmlns:a16="http://schemas.microsoft.com/office/drawing/2014/main" id="{35B16B82-4410-4A8D-A223-D36FC42EF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27656" name="Oval 22" descr="White marble">
            <a:extLst>
              <a:ext uri="{FF2B5EF4-FFF2-40B4-BE49-F238E27FC236}">
                <a16:creationId xmlns:a16="http://schemas.microsoft.com/office/drawing/2014/main" id="{9F3F9F64-863B-42AA-8B1B-5A51AD3E9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7657" name="Text Box 21">
            <a:extLst>
              <a:ext uri="{FF2B5EF4-FFF2-40B4-BE49-F238E27FC236}">
                <a16:creationId xmlns:a16="http://schemas.microsoft.com/office/drawing/2014/main" id="{7572ADC9-CEBD-4E97-8D14-DA7A3FC02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4" y="4437064"/>
            <a:ext cx="31321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Quarter past 2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>
            <a:extLst>
              <a:ext uri="{FF2B5EF4-FFF2-40B4-BE49-F238E27FC236}">
                <a16:creationId xmlns:a16="http://schemas.microsoft.com/office/drawing/2014/main" id="{158BE529-D5A6-4EE3-B234-61EDECB591B3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28681" name="Oval 3">
              <a:extLst>
                <a:ext uri="{FF2B5EF4-FFF2-40B4-BE49-F238E27FC236}">
                  <a16:creationId xmlns:a16="http://schemas.microsoft.com/office/drawing/2014/main" id="{EFE7B714-C4C1-4E24-ADC0-47D9DC2EA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28682" name="WordArt 4">
              <a:extLst>
                <a:ext uri="{FF2B5EF4-FFF2-40B4-BE49-F238E27FC236}">
                  <a16:creationId xmlns:a16="http://schemas.microsoft.com/office/drawing/2014/main" id="{AC2AE5C0-C39D-426E-9D96-C20B0AF3332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28683" name="WordArt 5">
              <a:extLst>
                <a:ext uri="{FF2B5EF4-FFF2-40B4-BE49-F238E27FC236}">
                  <a16:creationId xmlns:a16="http://schemas.microsoft.com/office/drawing/2014/main" id="{6102FA4D-362D-4CE3-A7BE-20AF245C605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8684" name="WordArt 6">
              <a:extLst>
                <a:ext uri="{FF2B5EF4-FFF2-40B4-BE49-F238E27FC236}">
                  <a16:creationId xmlns:a16="http://schemas.microsoft.com/office/drawing/2014/main" id="{CC230CDE-7DF5-4402-9645-D99162DDE27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8685" name="WordArt 7">
              <a:extLst>
                <a:ext uri="{FF2B5EF4-FFF2-40B4-BE49-F238E27FC236}">
                  <a16:creationId xmlns:a16="http://schemas.microsoft.com/office/drawing/2014/main" id="{E28B577B-72E2-48DF-84FB-6F196214BC7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28686" name="WordArt 8">
              <a:extLst>
                <a:ext uri="{FF2B5EF4-FFF2-40B4-BE49-F238E27FC236}">
                  <a16:creationId xmlns:a16="http://schemas.microsoft.com/office/drawing/2014/main" id="{CD2C9BB3-E77F-471C-B192-2478AE99F78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28687" name="WordArt 9">
              <a:extLst>
                <a:ext uri="{FF2B5EF4-FFF2-40B4-BE49-F238E27FC236}">
                  <a16:creationId xmlns:a16="http://schemas.microsoft.com/office/drawing/2014/main" id="{78FEAF52-236A-46D4-8D63-406828C4003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8688" name="WordArt 10">
              <a:extLst>
                <a:ext uri="{FF2B5EF4-FFF2-40B4-BE49-F238E27FC236}">
                  <a16:creationId xmlns:a16="http://schemas.microsoft.com/office/drawing/2014/main" id="{783E8472-A76D-4CC0-B302-6D6D62DB1D0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28689" name="WordArt 11">
              <a:extLst>
                <a:ext uri="{FF2B5EF4-FFF2-40B4-BE49-F238E27FC236}">
                  <a16:creationId xmlns:a16="http://schemas.microsoft.com/office/drawing/2014/main" id="{8135D94C-E188-4B2F-9EFC-43A7C7382B6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28690" name="WordArt 12">
              <a:extLst>
                <a:ext uri="{FF2B5EF4-FFF2-40B4-BE49-F238E27FC236}">
                  <a16:creationId xmlns:a16="http://schemas.microsoft.com/office/drawing/2014/main" id="{0FA1C168-DCB6-4B51-A6B9-C85CD3F82A8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28691" name="WordArt 13">
              <a:extLst>
                <a:ext uri="{FF2B5EF4-FFF2-40B4-BE49-F238E27FC236}">
                  <a16:creationId xmlns:a16="http://schemas.microsoft.com/office/drawing/2014/main" id="{2A736105-6740-488C-BF6D-866997E075C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8692" name="WordArt 14">
              <a:extLst>
                <a:ext uri="{FF2B5EF4-FFF2-40B4-BE49-F238E27FC236}">
                  <a16:creationId xmlns:a16="http://schemas.microsoft.com/office/drawing/2014/main" id="{8AEE3ABD-AE1F-4B0D-9F56-B6293D52392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28693" name="WordArt 15">
              <a:extLst>
                <a:ext uri="{FF2B5EF4-FFF2-40B4-BE49-F238E27FC236}">
                  <a16:creationId xmlns:a16="http://schemas.microsoft.com/office/drawing/2014/main" id="{B682897B-1E60-4E63-92CF-1DC51DCED4B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28675" name="AutoShape 16">
            <a:extLst>
              <a:ext uri="{FF2B5EF4-FFF2-40B4-BE49-F238E27FC236}">
                <a16:creationId xmlns:a16="http://schemas.microsoft.com/office/drawing/2014/main" id="{54662331-5B7D-4D8F-B0DB-B33184B71FF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627688" y="2168526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8676" name="AutoShape 17">
            <a:extLst>
              <a:ext uri="{FF2B5EF4-FFF2-40B4-BE49-F238E27FC236}">
                <a16:creationId xmlns:a16="http://schemas.microsoft.com/office/drawing/2014/main" id="{366CEEBE-C105-4261-A58D-4989A3CC220F}"/>
              </a:ext>
            </a:extLst>
          </p:cNvPr>
          <p:cNvSpPr>
            <a:spLocks noChangeArrowheads="1"/>
          </p:cNvSpPr>
          <p:nvPr/>
        </p:nvSpPr>
        <p:spPr bwMode="auto">
          <a:xfrm rot="7791204">
            <a:off x="5109369" y="3105944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8677" name="Text Box 18">
            <a:extLst>
              <a:ext uri="{FF2B5EF4-FFF2-40B4-BE49-F238E27FC236}">
                <a16:creationId xmlns:a16="http://schemas.microsoft.com/office/drawing/2014/main" id="{725C4355-2A5A-4C05-BD31-139542B8F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1"/>
            <a:ext cx="42116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 u="sng">
                <a:solidFill>
                  <a:srgbClr val="7030A0"/>
                </a:solidFill>
              </a:rPr>
              <a:t>...quarter past</a:t>
            </a:r>
          </a:p>
        </p:txBody>
      </p:sp>
      <p:sp>
        <p:nvSpPr>
          <p:cNvPr id="28678" name="Text Box 19">
            <a:extLst>
              <a:ext uri="{FF2B5EF4-FFF2-40B4-BE49-F238E27FC236}">
                <a16:creationId xmlns:a16="http://schemas.microsoft.com/office/drawing/2014/main" id="{6955244B-26DA-41E7-8C44-2F5A7577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3, it is ...o’clock.</a:t>
            </a:r>
          </a:p>
        </p:txBody>
      </p:sp>
      <p:sp>
        <p:nvSpPr>
          <p:cNvPr id="28679" name="Text Box 20">
            <a:extLst>
              <a:ext uri="{FF2B5EF4-FFF2-40B4-BE49-F238E27FC236}">
                <a16:creationId xmlns:a16="http://schemas.microsoft.com/office/drawing/2014/main" id="{CE929196-A045-42CF-90DB-5045EA0EF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28680" name="Oval 22" descr="White marble">
            <a:extLst>
              <a:ext uri="{FF2B5EF4-FFF2-40B4-BE49-F238E27FC236}">
                <a16:creationId xmlns:a16="http://schemas.microsoft.com/office/drawing/2014/main" id="{4469A9FE-BE4A-4D3A-A9AC-A3CD05495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068638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>
            <a:extLst>
              <a:ext uri="{FF2B5EF4-FFF2-40B4-BE49-F238E27FC236}">
                <a16:creationId xmlns:a16="http://schemas.microsoft.com/office/drawing/2014/main" id="{7F30B78B-5DF3-479A-A245-ECEF21CE9230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29706" name="Oval 3">
              <a:extLst>
                <a:ext uri="{FF2B5EF4-FFF2-40B4-BE49-F238E27FC236}">
                  <a16:creationId xmlns:a16="http://schemas.microsoft.com/office/drawing/2014/main" id="{7CE709E5-8B4D-49BE-A793-2B2D1A05C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29707" name="WordArt 4">
              <a:extLst>
                <a:ext uri="{FF2B5EF4-FFF2-40B4-BE49-F238E27FC236}">
                  <a16:creationId xmlns:a16="http://schemas.microsoft.com/office/drawing/2014/main" id="{8F285D51-8565-488B-8BD5-64BD22A0E7C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29708" name="WordArt 5">
              <a:extLst>
                <a:ext uri="{FF2B5EF4-FFF2-40B4-BE49-F238E27FC236}">
                  <a16:creationId xmlns:a16="http://schemas.microsoft.com/office/drawing/2014/main" id="{AAC68BC8-63AA-4A46-A4D5-0C50331982D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9709" name="WordArt 6">
              <a:extLst>
                <a:ext uri="{FF2B5EF4-FFF2-40B4-BE49-F238E27FC236}">
                  <a16:creationId xmlns:a16="http://schemas.microsoft.com/office/drawing/2014/main" id="{1ABCAE23-5636-444D-8B27-77865EA98F1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9710" name="WordArt 7">
              <a:extLst>
                <a:ext uri="{FF2B5EF4-FFF2-40B4-BE49-F238E27FC236}">
                  <a16:creationId xmlns:a16="http://schemas.microsoft.com/office/drawing/2014/main" id="{4FA4E2DE-3F36-4EBF-9B25-32DD1197B08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29711" name="WordArt 8">
              <a:extLst>
                <a:ext uri="{FF2B5EF4-FFF2-40B4-BE49-F238E27FC236}">
                  <a16:creationId xmlns:a16="http://schemas.microsoft.com/office/drawing/2014/main" id="{834055A3-CC07-4FB4-B5CB-C31B28B90CD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29712" name="WordArt 9">
              <a:extLst>
                <a:ext uri="{FF2B5EF4-FFF2-40B4-BE49-F238E27FC236}">
                  <a16:creationId xmlns:a16="http://schemas.microsoft.com/office/drawing/2014/main" id="{0275A8A1-92A0-4EE9-8575-1BF67D22EA7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9713" name="WordArt 10">
              <a:extLst>
                <a:ext uri="{FF2B5EF4-FFF2-40B4-BE49-F238E27FC236}">
                  <a16:creationId xmlns:a16="http://schemas.microsoft.com/office/drawing/2014/main" id="{71EC4199-AA08-4732-B7AA-DFC984956DC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29714" name="WordArt 11">
              <a:extLst>
                <a:ext uri="{FF2B5EF4-FFF2-40B4-BE49-F238E27FC236}">
                  <a16:creationId xmlns:a16="http://schemas.microsoft.com/office/drawing/2014/main" id="{91663329-099E-4FD1-A95C-A08EDB8E536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29715" name="WordArt 12">
              <a:extLst>
                <a:ext uri="{FF2B5EF4-FFF2-40B4-BE49-F238E27FC236}">
                  <a16:creationId xmlns:a16="http://schemas.microsoft.com/office/drawing/2014/main" id="{2CADA2CA-E0E0-4911-AC65-A823E51D45D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29716" name="WordArt 13">
              <a:extLst>
                <a:ext uri="{FF2B5EF4-FFF2-40B4-BE49-F238E27FC236}">
                  <a16:creationId xmlns:a16="http://schemas.microsoft.com/office/drawing/2014/main" id="{99B91EE8-47AF-45B1-BEA6-785912F9910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9717" name="WordArt 14">
              <a:extLst>
                <a:ext uri="{FF2B5EF4-FFF2-40B4-BE49-F238E27FC236}">
                  <a16:creationId xmlns:a16="http://schemas.microsoft.com/office/drawing/2014/main" id="{6A06B568-BB90-4125-9607-2D0A3ABD05F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29718" name="WordArt 15">
              <a:extLst>
                <a:ext uri="{FF2B5EF4-FFF2-40B4-BE49-F238E27FC236}">
                  <a16:creationId xmlns:a16="http://schemas.microsoft.com/office/drawing/2014/main" id="{FD5F2D5E-7944-43AC-BD94-5F3CC24A069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29699" name="AutoShape 16">
            <a:extLst>
              <a:ext uri="{FF2B5EF4-FFF2-40B4-BE49-F238E27FC236}">
                <a16:creationId xmlns:a16="http://schemas.microsoft.com/office/drawing/2014/main" id="{2302CD91-B2BD-4A43-9865-43558DB952F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627688" y="2168526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9700" name="AutoShape 17">
            <a:extLst>
              <a:ext uri="{FF2B5EF4-FFF2-40B4-BE49-F238E27FC236}">
                <a16:creationId xmlns:a16="http://schemas.microsoft.com/office/drawing/2014/main" id="{02D124C3-4C03-420A-AA46-4DBC6DA31966}"/>
              </a:ext>
            </a:extLst>
          </p:cNvPr>
          <p:cNvSpPr>
            <a:spLocks noChangeArrowheads="1"/>
          </p:cNvSpPr>
          <p:nvPr/>
        </p:nvSpPr>
        <p:spPr bwMode="auto">
          <a:xfrm rot="7791204">
            <a:off x="5109369" y="3105944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29701" name="Text Box 18">
            <a:extLst>
              <a:ext uri="{FF2B5EF4-FFF2-40B4-BE49-F238E27FC236}">
                <a16:creationId xmlns:a16="http://schemas.microsoft.com/office/drawing/2014/main" id="{76A3BA82-F7DD-40C5-B4D3-29BE2E7B6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1"/>
            <a:ext cx="42116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 u="sng">
                <a:solidFill>
                  <a:srgbClr val="7030A0"/>
                </a:solidFill>
              </a:rPr>
              <a:t>...quarter past</a:t>
            </a:r>
          </a:p>
        </p:txBody>
      </p:sp>
      <p:sp>
        <p:nvSpPr>
          <p:cNvPr id="29702" name="Text Box 19">
            <a:extLst>
              <a:ext uri="{FF2B5EF4-FFF2-40B4-BE49-F238E27FC236}">
                <a16:creationId xmlns:a16="http://schemas.microsoft.com/office/drawing/2014/main" id="{5CEE5FB7-CD08-47DE-A26C-008BBFFD5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3, it is ...o’clock.</a:t>
            </a:r>
          </a:p>
        </p:txBody>
      </p:sp>
      <p:sp>
        <p:nvSpPr>
          <p:cNvPr id="29703" name="Text Box 20">
            <a:extLst>
              <a:ext uri="{FF2B5EF4-FFF2-40B4-BE49-F238E27FC236}">
                <a16:creationId xmlns:a16="http://schemas.microsoft.com/office/drawing/2014/main" id="{B218B6EE-9B5D-43A9-96A3-1259DC65D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29704" name="Text Box 21">
            <a:extLst>
              <a:ext uri="{FF2B5EF4-FFF2-40B4-BE49-F238E27FC236}">
                <a16:creationId xmlns:a16="http://schemas.microsoft.com/office/drawing/2014/main" id="{DFD5B1B2-CCEB-476E-8F25-9524CAAA8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4" y="4437064"/>
            <a:ext cx="31321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Quarter past 4</a:t>
            </a:r>
          </a:p>
        </p:txBody>
      </p:sp>
      <p:sp>
        <p:nvSpPr>
          <p:cNvPr id="29705" name="Oval 22" descr="White marble">
            <a:extLst>
              <a:ext uri="{FF2B5EF4-FFF2-40B4-BE49-F238E27FC236}">
                <a16:creationId xmlns:a16="http://schemas.microsoft.com/office/drawing/2014/main" id="{8D024401-1873-48C6-8CA9-70710757B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068638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>
            <a:extLst>
              <a:ext uri="{FF2B5EF4-FFF2-40B4-BE49-F238E27FC236}">
                <a16:creationId xmlns:a16="http://schemas.microsoft.com/office/drawing/2014/main" id="{F980AC9E-5E62-4555-BD84-C23856C4A68D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0729" name="Oval 3">
              <a:extLst>
                <a:ext uri="{FF2B5EF4-FFF2-40B4-BE49-F238E27FC236}">
                  <a16:creationId xmlns:a16="http://schemas.microsoft.com/office/drawing/2014/main" id="{7B95B79F-2E37-462F-842D-C99248EC83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0730" name="WordArt 4">
              <a:extLst>
                <a:ext uri="{FF2B5EF4-FFF2-40B4-BE49-F238E27FC236}">
                  <a16:creationId xmlns:a16="http://schemas.microsoft.com/office/drawing/2014/main" id="{CBD76015-B7AA-4AE7-B239-C791FF3625C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0731" name="WordArt 5">
              <a:extLst>
                <a:ext uri="{FF2B5EF4-FFF2-40B4-BE49-F238E27FC236}">
                  <a16:creationId xmlns:a16="http://schemas.microsoft.com/office/drawing/2014/main" id="{7EFA0A0D-26A6-4E16-A919-F7D2474C577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0732" name="WordArt 6">
              <a:extLst>
                <a:ext uri="{FF2B5EF4-FFF2-40B4-BE49-F238E27FC236}">
                  <a16:creationId xmlns:a16="http://schemas.microsoft.com/office/drawing/2014/main" id="{6736C9E4-3A37-4B96-A7F5-700F03D93B8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0733" name="WordArt 7">
              <a:extLst>
                <a:ext uri="{FF2B5EF4-FFF2-40B4-BE49-F238E27FC236}">
                  <a16:creationId xmlns:a16="http://schemas.microsoft.com/office/drawing/2014/main" id="{4ACE0FD3-99C7-411F-BC09-C460C199CA9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0734" name="WordArt 8">
              <a:extLst>
                <a:ext uri="{FF2B5EF4-FFF2-40B4-BE49-F238E27FC236}">
                  <a16:creationId xmlns:a16="http://schemas.microsoft.com/office/drawing/2014/main" id="{B0ADCC89-B5BD-4DDF-B7E3-4A2E12B7B74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0735" name="WordArt 9">
              <a:extLst>
                <a:ext uri="{FF2B5EF4-FFF2-40B4-BE49-F238E27FC236}">
                  <a16:creationId xmlns:a16="http://schemas.microsoft.com/office/drawing/2014/main" id="{8323C522-4332-4CC9-A09C-FBF8C8C902B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0736" name="WordArt 10">
              <a:extLst>
                <a:ext uri="{FF2B5EF4-FFF2-40B4-BE49-F238E27FC236}">
                  <a16:creationId xmlns:a16="http://schemas.microsoft.com/office/drawing/2014/main" id="{38B6536F-0603-4A70-B3C3-A24A793D940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0737" name="WordArt 11">
              <a:extLst>
                <a:ext uri="{FF2B5EF4-FFF2-40B4-BE49-F238E27FC236}">
                  <a16:creationId xmlns:a16="http://schemas.microsoft.com/office/drawing/2014/main" id="{C186F302-878B-473F-8775-48CA75B35A0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0738" name="WordArt 12">
              <a:extLst>
                <a:ext uri="{FF2B5EF4-FFF2-40B4-BE49-F238E27FC236}">
                  <a16:creationId xmlns:a16="http://schemas.microsoft.com/office/drawing/2014/main" id="{13E42081-7AD3-4DB6-B185-43BD18B79B7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0739" name="WordArt 13">
              <a:extLst>
                <a:ext uri="{FF2B5EF4-FFF2-40B4-BE49-F238E27FC236}">
                  <a16:creationId xmlns:a16="http://schemas.microsoft.com/office/drawing/2014/main" id="{159F3129-D7A0-4015-A337-D284DB0FE36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0740" name="WordArt 14">
              <a:extLst>
                <a:ext uri="{FF2B5EF4-FFF2-40B4-BE49-F238E27FC236}">
                  <a16:creationId xmlns:a16="http://schemas.microsoft.com/office/drawing/2014/main" id="{24BC8F25-8B30-4B4A-89C9-39AE48CA83C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0741" name="WordArt 15">
              <a:extLst>
                <a:ext uri="{FF2B5EF4-FFF2-40B4-BE49-F238E27FC236}">
                  <a16:creationId xmlns:a16="http://schemas.microsoft.com/office/drawing/2014/main" id="{A9FACE05-2DE4-4EBA-AF01-52AE7DDEB48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0723" name="AutoShape 16">
            <a:extLst>
              <a:ext uri="{FF2B5EF4-FFF2-40B4-BE49-F238E27FC236}">
                <a16:creationId xmlns:a16="http://schemas.microsoft.com/office/drawing/2014/main" id="{5392C11D-97CB-43A2-9579-6342C165B3A7}"/>
              </a:ext>
            </a:extLst>
          </p:cNvPr>
          <p:cNvSpPr>
            <a:spLocks noChangeArrowheads="1"/>
          </p:cNvSpPr>
          <p:nvPr/>
        </p:nvSpPr>
        <p:spPr bwMode="auto">
          <a:xfrm rot="5208939">
            <a:off x="5627688" y="2168526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0724" name="AutoShape 17">
            <a:extLst>
              <a:ext uri="{FF2B5EF4-FFF2-40B4-BE49-F238E27FC236}">
                <a16:creationId xmlns:a16="http://schemas.microsoft.com/office/drawing/2014/main" id="{6A6472E2-ECAD-4D89-9DA0-051F8FB6858B}"/>
              </a:ext>
            </a:extLst>
          </p:cNvPr>
          <p:cNvSpPr>
            <a:spLocks noChangeArrowheads="1"/>
          </p:cNvSpPr>
          <p:nvPr/>
        </p:nvSpPr>
        <p:spPr bwMode="auto">
          <a:xfrm rot="13139341">
            <a:off x="4291013" y="3175000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0725" name="Text Box 18">
            <a:extLst>
              <a:ext uri="{FF2B5EF4-FFF2-40B4-BE49-F238E27FC236}">
                <a16:creationId xmlns:a16="http://schemas.microsoft.com/office/drawing/2014/main" id="{DC8189FD-B60B-4C73-9D4D-800CCB0F1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1"/>
            <a:ext cx="42116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 u="sng">
                <a:solidFill>
                  <a:srgbClr val="7030A0"/>
                </a:solidFill>
              </a:rPr>
              <a:t>...quarter past</a:t>
            </a:r>
          </a:p>
        </p:txBody>
      </p:sp>
      <p:sp>
        <p:nvSpPr>
          <p:cNvPr id="30726" name="Text Box 19">
            <a:extLst>
              <a:ext uri="{FF2B5EF4-FFF2-40B4-BE49-F238E27FC236}">
                <a16:creationId xmlns:a16="http://schemas.microsoft.com/office/drawing/2014/main" id="{00763702-0E0A-42DC-94C6-9CC52E958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3, it is ...o’clock.</a:t>
            </a:r>
          </a:p>
        </p:txBody>
      </p:sp>
      <p:sp>
        <p:nvSpPr>
          <p:cNvPr id="30727" name="Text Box 20">
            <a:extLst>
              <a:ext uri="{FF2B5EF4-FFF2-40B4-BE49-F238E27FC236}">
                <a16:creationId xmlns:a16="http://schemas.microsoft.com/office/drawing/2014/main" id="{6239CA65-DD68-4B60-8176-2673BB60C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30728" name="Oval 22" descr="White marble">
            <a:extLst>
              <a:ext uri="{FF2B5EF4-FFF2-40B4-BE49-F238E27FC236}">
                <a16:creationId xmlns:a16="http://schemas.microsoft.com/office/drawing/2014/main" id="{FD929733-8304-450D-8061-E6EE505C2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141663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>
            <a:extLst>
              <a:ext uri="{FF2B5EF4-FFF2-40B4-BE49-F238E27FC236}">
                <a16:creationId xmlns:a16="http://schemas.microsoft.com/office/drawing/2014/main" id="{4D838F85-90FB-4271-A0EC-6CDE10FD1CC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92538" y="2276475"/>
            <a:ext cx="5689600" cy="208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 panose="020B0A04020102020204" pitchFamily="34" charset="0"/>
              </a:rPr>
              <a:t>...o'clock</a:t>
            </a:r>
          </a:p>
        </p:txBody>
      </p:sp>
      <p:pic>
        <p:nvPicPr>
          <p:cNvPr id="4099" name="Picture 5" descr="j0234131">
            <a:extLst>
              <a:ext uri="{FF2B5EF4-FFF2-40B4-BE49-F238E27FC236}">
                <a16:creationId xmlns:a16="http://schemas.microsoft.com/office/drawing/2014/main" id="{EE9B9759-CDCF-4827-9BB3-143F8E962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195262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>
            <a:extLst>
              <a:ext uri="{FF2B5EF4-FFF2-40B4-BE49-F238E27FC236}">
                <a16:creationId xmlns:a16="http://schemas.microsoft.com/office/drawing/2014/main" id="{5A3F1897-1608-43A7-ACAA-D10C78AB50AC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1754" name="Oval 3">
              <a:extLst>
                <a:ext uri="{FF2B5EF4-FFF2-40B4-BE49-F238E27FC236}">
                  <a16:creationId xmlns:a16="http://schemas.microsoft.com/office/drawing/2014/main" id="{84BB5A49-7434-4292-9E08-04A550017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1755" name="WordArt 4">
              <a:extLst>
                <a:ext uri="{FF2B5EF4-FFF2-40B4-BE49-F238E27FC236}">
                  <a16:creationId xmlns:a16="http://schemas.microsoft.com/office/drawing/2014/main" id="{3909A9B6-E284-4DD2-B5F2-C9D05C818C5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1756" name="WordArt 5">
              <a:extLst>
                <a:ext uri="{FF2B5EF4-FFF2-40B4-BE49-F238E27FC236}">
                  <a16:creationId xmlns:a16="http://schemas.microsoft.com/office/drawing/2014/main" id="{4BD4D512-0D87-40E1-BAD9-05AE4542E69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1757" name="WordArt 6">
              <a:extLst>
                <a:ext uri="{FF2B5EF4-FFF2-40B4-BE49-F238E27FC236}">
                  <a16:creationId xmlns:a16="http://schemas.microsoft.com/office/drawing/2014/main" id="{DF1F55EC-058E-45CB-9FB1-A6688A3B8EB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1758" name="WordArt 7">
              <a:extLst>
                <a:ext uri="{FF2B5EF4-FFF2-40B4-BE49-F238E27FC236}">
                  <a16:creationId xmlns:a16="http://schemas.microsoft.com/office/drawing/2014/main" id="{6F6A9536-582D-49EF-B200-C880A611BA5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1759" name="WordArt 8">
              <a:extLst>
                <a:ext uri="{FF2B5EF4-FFF2-40B4-BE49-F238E27FC236}">
                  <a16:creationId xmlns:a16="http://schemas.microsoft.com/office/drawing/2014/main" id="{13C5F35E-CE1A-4499-8DFB-C457F97AF70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1760" name="WordArt 9">
              <a:extLst>
                <a:ext uri="{FF2B5EF4-FFF2-40B4-BE49-F238E27FC236}">
                  <a16:creationId xmlns:a16="http://schemas.microsoft.com/office/drawing/2014/main" id="{04352606-7B67-4CB8-B801-DF253811024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1761" name="WordArt 10">
              <a:extLst>
                <a:ext uri="{FF2B5EF4-FFF2-40B4-BE49-F238E27FC236}">
                  <a16:creationId xmlns:a16="http://schemas.microsoft.com/office/drawing/2014/main" id="{F43E600E-B0CB-4892-A632-58EE8AC0CC2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1762" name="WordArt 11">
              <a:extLst>
                <a:ext uri="{FF2B5EF4-FFF2-40B4-BE49-F238E27FC236}">
                  <a16:creationId xmlns:a16="http://schemas.microsoft.com/office/drawing/2014/main" id="{33A76D85-213E-4A6A-8E44-715216F8C3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1763" name="WordArt 12">
              <a:extLst>
                <a:ext uri="{FF2B5EF4-FFF2-40B4-BE49-F238E27FC236}">
                  <a16:creationId xmlns:a16="http://schemas.microsoft.com/office/drawing/2014/main" id="{C7DBBCA3-E3C0-4E6D-BF89-3994E880593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1764" name="WordArt 13">
              <a:extLst>
                <a:ext uri="{FF2B5EF4-FFF2-40B4-BE49-F238E27FC236}">
                  <a16:creationId xmlns:a16="http://schemas.microsoft.com/office/drawing/2014/main" id="{6A1D3C84-84EF-402C-B822-4ECC96DB111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1765" name="WordArt 14">
              <a:extLst>
                <a:ext uri="{FF2B5EF4-FFF2-40B4-BE49-F238E27FC236}">
                  <a16:creationId xmlns:a16="http://schemas.microsoft.com/office/drawing/2014/main" id="{6F079AE2-25E1-4E2A-86F6-A35A1834EB6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1766" name="WordArt 15">
              <a:extLst>
                <a:ext uri="{FF2B5EF4-FFF2-40B4-BE49-F238E27FC236}">
                  <a16:creationId xmlns:a16="http://schemas.microsoft.com/office/drawing/2014/main" id="{E6A534D2-EEE8-4CEE-8548-2CB1F7A51DB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1747" name="AutoShape 16">
            <a:extLst>
              <a:ext uri="{FF2B5EF4-FFF2-40B4-BE49-F238E27FC236}">
                <a16:creationId xmlns:a16="http://schemas.microsoft.com/office/drawing/2014/main" id="{84A0656D-54D5-4355-9795-FEBF2734B8A6}"/>
              </a:ext>
            </a:extLst>
          </p:cNvPr>
          <p:cNvSpPr>
            <a:spLocks noChangeArrowheads="1"/>
          </p:cNvSpPr>
          <p:nvPr/>
        </p:nvSpPr>
        <p:spPr bwMode="auto">
          <a:xfrm rot="5208939">
            <a:off x="5627688" y="2168526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1748" name="AutoShape 17">
            <a:extLst>
              <a:ext uri="{FF2B5EF4-FFF2-40B4-BE49-F238E27FC236}">
                <a16:creationId xmlns:a16="http://schemas.microsoft.com/office/drawing/2014/main" id="{B36360C1-3295-4D90-8121-A49127E11E57}"/>
              </a:ext>
            </a:extLst>
          </p:cNvPr>
          <p:cNvSpPr>
            <a:spLocks noChangeArrowheads="1"/>
          </p:cNvSpPr>
          <p:nvPr/>
        </p:nvSpPr>
        <p:spPr bwMode="auto">
          <a:xfrm rot="13139341">
            <a:off x="4291013" y="3175000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1749" name="Text Box 18">
            <a:extLst>
              <a:ext uri="{FF2B5EF4-FFF2-40B4-BE49-F238E27FC236}">
                <a16:creationId xmlns:a16="http://schemas.microsoft.com/office/drawing/2014/main" id="{49D851E5-6AEF-49DC-8B2F-B0F4FCD0B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1"/>
            <a:ext cx="42116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 u="sng">
                <a:solidFill>
                  <a:srgbClr val="7030A0"/>
                </a:solidFill>
              </a:rPr>
              <a:t>...quarter past</a:t>
            </a:r>
          </a:p>
        </p:txBody>
      </p:sp>
      <p:sp>
        <p:nvSpPr>
          <p:cNvPr id="31750" name="Text Box 19">
            <a:extLst>
              <a:ext uri="{FF2B5EF4-FFF2-40B4-BE49-F238E27FC236}">
                <a16:creationId xmlns:a16="http://schemas.microsoft.com/office/drawing/2014/main" id="{4D10F2ED-E4B7-4D8D-8293-58842AB07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3, it is ...o’clock.</a:t>
            </a:r>
          </a:p>
        </p:txBody>
      </p:sp>
      <p:sp>
        <p:nvSpPr>
          <p:cNvPr id="31751" name="Text Box 20">
            <a:extLst>
              <a:ext uri="{FF2B5EF4-FFF2-40B4-BE49-F238E27FC236}">
                <a16:creationId xmlns:a16="http://schemas.microsoft.com/office/drawing/2014/main" id="{DF04A88A-5B0E-4DF8-BD90-B32F8FB9B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31752" name="Text Box 21">
            <a:extLst>
              <a:ext uri="{FF2B5EF4-FFF2-40B4-BE49-F238E27FC236}">
                <a16:creationId xmlns:a16="http://schemas.microsoft.com/office/drawing/2014/main" id="{970A05A1-4A30-4D6F-B83A-DE9BB3F21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8" y="4365625"/>
            <a:ext cx="3059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Quarter past 7</a:t>
            </a:r>
          </a:p>
        </p:txBody>
      </p:sp>
      <p:sp>
        <p:nvSpPr>
          <p:cNvPr id="31753" name="Oval 22" descr="White marble">
            <a:extLst>
              <a:ext uri="{FF2B5EF4-FFF2-40B4-BE49-F238E27FC236}">
                <a16:creationId xmlns:a16="http://schemas.microsoft.com/office/drawing/2014/main" id="{6431CA5B-AF49-450F-BCC5-E19AB63F6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141663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>
            <a:extLst>
              <a:ext uri="{FF2B5EF4-FFF2-40B4-BE49-F238E27FC236}">
                <a16:creationId xmlns:a16="http://schemas.microsoft.com/office/drawing/2014/main" id="{79DB5BA5-F242-43A1-8A01-8F4644FABB2F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2777" name="Oval 3">
              <a:extLst>
                <a:ext uri="{FF2B5EF4-FFF2-40B4-BE49-F238E27FC236}">
                  <a16:creationId xmlns:a16="http://schemas.microsoft.com/office/drawing/2014/main" id="{0971E73F-2F04-4B64-9B8F-CFE2D9932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2778" name="WordArt 4">
              <a:extLst>
                <a:ext uri="{FF2B5EF4-FFF2-40B4-BE49-F238E27FC236}">
                  <a16:creationId xmlns:a16="http://schemas.microsoft.com/office/drawing/2014/main" id="{715B4464-C338-4F54-91F2-DC602AE0AD0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2779" name="WordArt 5">
              <a:extLst>
                <a:ext uri="{FF2B5EF4-FFF2-40B4-BE49-F238E27FC236}">
                  <a16:creationId xmlns:a16="http://schemas.microsoft.com/office/drawing/2014/main" id="{ADFE7A56-0422-48FF-8B78-C764D122B37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2780" name="WordArt 6">
              <a:extLst>
                <a:ext uri="{FF2B5EF4-FFF2-40B4-BE49-F238E27FC236}">
                  <a16:creationId xmlns:a16="http://schemas.microsoft.com/office/drawing/2014/main" id="{6388D128-4C5A-4F52-B248-606DFF24B0B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2781" name="WordArt 7">
              <a:extLst>
                <a:ext uri="{FF2B5EF4-FFF2-40B4-BE49-F238E27FC236}">
                  <a16:creationId xmlns:a16="http://schemas.microsoft.com/office/drawing/2014/main" id="{816224FA-611E-4C5A-A9C4-0924D22BD12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2782" name="WordArt 8">
              <a:extLst>
                <a:ext uri="{FF2B5EF4-FFF2-40B4-BE49-F238E27FC236}">
                  <a16:creationId xmlns:a16="http://schemas.microsoft.com/office/drawing/2014/main" id="{9889C71B-8C85-42B0-A83F-C54AA0198AF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2783" name="WordArt 9">
              <a:extLst>
                <a:ext uri="{FF2B5EF4-FFF2-40B4-BE49-F238E27FC236}">
                  <a16:creationId xmlns:a16="http://schemas.microsoft.com/office/drawing/2014/main" id="{0A856395-D9E8-4A76-BB04-426B2492C74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2784" name="WordArt 10">
              <a:extLst>
                <a:ext uri="{FF2B5EF4-FFF2-40B4-BE49-F238E27FC236}">
                  <a16:creationId xmlns:a16="http://schemas.microsoft.com/office/drawing/2014/main" id="{08BB6FA0-D21A-4CF6-A8FB-E3971DC02EB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2785" name="WordArt 11">
              <a:extLst>
                <a:ext uri="{FF2B5EF4-FFF2-40B4-BE49-F238E27FC236}">
                  <a16:creationId xmlns:a16="http://schemas.microsoft.com/office/drawing/2014/main" id="{CC67D6FB-8D3A-499A-9A33-4B771145301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2786" name="WordArt 12">
              <a:extLst>
                <a:ext uri="{FF2B5EF4-FFF2-40B4-BE49-F238E27FC236}">
                  <a16:creationId xmlns:a16="http://schemas.microsoft.com/office/drawing/2014/main" id="{90FC2183-57D1-4560-9874-3E734520A46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2787" name="WordArt 13">
              <a:extLst>
                <a:ext uri="{FF2B5EF4-FFF2-40B4-BE49-F238E27FC236}">
                  <a16:creationId xmlns:a16="http://schemas.microsoft.com/office/drawing/2014/main" id="{F5CB9832-FFA7-47ED-B895-04490721C85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2788" name="WordArt 14">
              <a:extLst>
                <a:ext uri="{FF2B5EF4-FFF2-40B4-BE49-F238E27FC236}">
                  <a16:creationId xmlns:a16="http://schemas.microsoft.com/office/drawing/2014/main" id="{87FC0FBC-09B7-4731-8DFD-FFE2BAB76F2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2789" name="WordArt 15">
              <a:extLst>
                <a:ext uri="{FF2B5EF4-FFF2-40B4-BE49-F238E27FC236}">
                  <a16:creationId xmlns:a16="http://schemas.microsoft.com/office/drawing/2014/main" id="{0D1760C5-910B-4A34-B144-1BE652D243D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2771" name="AutoShape 16">
            <a:extLst>
              <a:ext uri="{FF2B5EF4-FFF2-40B4-BE49-F238E27FC236}">
                <a16:creationId xmlns:a16="http://schemas.microsoft.com/office/drawing/2014/main" id="{3CD258B6-4760-46EC-B738-07FDDB32E71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00713" y="2241551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2772" name="AutoShape 17">
            <a:extLst>
              <a:ext uri="{FF2B5EF4-FFF2-40B4-BE49-F238E27FC236}">
                <a16:creationId xmlns:a16="http://schemas.microsoft.com/office/drawing/2014/main" id="{343100B0-1D31-45CA-8304-60D0C3CD9CEA}"/>
              </a:ext>
            </a:extLst>
          </p:cNvPr>
          <p:cNvSpPr>
            <a:spLocks noChangeArrowheads="1"/>
          </p:cNvSpPr>
          <p:nvPr/>
        </p:nvSpPr>
        <p:spPr bwMode="auto">
          <a:xfrm rot="20387315">
            <a:off x="4340225" y="1938339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2773" name="Text Box 18">
            <a:extLst>
              <a:ext uri="{FF2B5EF4-FFF2-40B4-BE49-F238E27FC236}">
                <a16:creationId xmlns:a16="http://schemas.microsoft.com/office/drawing/2014/main" id="{F0B8906B-F152-45C5-921F-54B2A44D7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1"/>
            <a:ext cx="42116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 u="sng">
                <a:solidFill>
                  <a:srgbClr val="7030A0"/>
                </a:solidFill>
              </a:rPr>
              <a:t>...quarter past</a:t>
            </a:r>
          </a:p>
        </p:txBody>
      </p:sp>
      <p:sp>
        <p:nvSpPr>
          <p:cNvPr id="32774" name="Text Box 19">
            <a:extLst>
              <a:ext uri="{FF2B5EF4-FFF2-40B4-BE49-F238E27FC236}">
                <a16:creationId xmlns:a16="http://schemas.microsoft.com/office/drawing/2014/main" id="{B6E3B261-E94D-4F80-A1DD-A1B997515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3, it is ...o’clock.</a:t>
            </a:r>
          </a:p>
        </p:txBody>
      </p:sp>
      <p:sp>
        <p:nvSpPr>
          <p:cNvPr id="32775" name="Text Box 20">
            <a:extLst>
              <a:ext uri="{FF2B5EF4-FFF2-40B4-BE49-F238E27FC236}">
                <a16:creationId xmlns:a16="http://schemas.microsoft.com/office/drawing/2014/main" id="{F56C1426-0B79-48E4-9C56-76940BE97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32776" name="Oval 22" descr="White marble">
            <a:extLst>
              <a:ext uri="{FF2B5EF4-FFF2-40B4-BE49-F238E27FC236}">
                <a16:creationId xmlns:a16="http://schemas.microsoft.com/office/drawing/2014/main" id="{D166BEF3-2737-4281-B85E-639D99D4E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141663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>
            <a:extLst>
              <a:ext uri="{FF2B5EF4-FFF2-40B4-BE49-F238E27FC236}">
                <a16:creationId xmlns:a16="http://schemas.microsoft.com/office/drawing/2014/main" id="{7EED910F-57D5-4DF7-8E78-D3088E4B73F6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3802" name="Oval 3">
              <a:extLst>
                <a:ext uri="{FF2B5EF4-FFF2-40B4-BE49-F238E27FC236}">
                  <a16:creationId xmlns:a16="http://schemas.microsoft.com/office/drawing/2014/main" id="{151B96D8-3AF1-48A8-AEFB-96072FD72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3803" name="WordArt 4">
              <a:extLst>
                <a:ext uri="{FF2B5EF4-FFF2-40B4-BE49-F238E27FC236}">
                  <a16:creationId xmlns:a16="http://schemas.microsoft.com/office/drawing/2014/main" id="{53E26E6F-B3E6-4C34-9F42-9EA33AE6193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3804" name="WordArt 5">
              <a:extLst>
                <a:ext uri="{FF2B5EF4-FFF2-40B4-BE49-F238E27FC236}">
                  <a16:creationId xmlns:a16="http://schemas.microsoft.com/office/drawing/2014/main" id="{0707D5C9-4B84-4681-B1E9-2959420C64F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3805" name="WordArt 6">
              <a:extLst>
                <a:ext uri="{FF2B5EF4-FFF2-40B4-BE49-F238E27FC236}">
                  <a16:creationId xmlns:a16="http://schemas.microsoft.com/office/drawing/2014/main" id="{67E080F3-6A3A-4A94-9608-3B331D19DD0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3806" name="WordArt 7">
              <a:extLst>
                <a:ext uri="{FF2B5EF4-FFF2-40B4-BE49-F238E27FC236}">
                  <a16:creationId xmlns:a16="http://schemas.microsoft.com/office/drawing/2014/main" id="{7D6001C8-1D4D-4CBF-82EA-0E6BEC35E6E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3807" name="WordArt 8">
              <a:extLst>
                <a:ext uri="{FF2B5EF4-FFF2-40B4-BE49-F238E27FC236}">
                  <a16:creationId xmlns:a16="http://schemas.microsoft.com/office/drawing/2014/main" id="{697A1C70-080B-4BC6-9A8F-770C61D27C2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3808" name="WordArt 9">
              <a:extLst>
                <a:ext uri="{FF2B5EF4-FFF2-40B4-BE49-F238E27FC236}">
                  <a16:creationId xmlns:a16="http://schemas.microsoft.com/office/drawing/2014/main" id="{19503E6C-1A3F-4730-A26D-5FE3170B310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3809" name="WordArt 10">
              <a:extLst>
                <a:ext uri="{FF2B5EF4-FFF2-40B4-BE49-F238E27FC236}">
                  <a16:creationId xmlns:a16="http://schemas.microsoft.com/office/drawing/2014/main" id="{372DCB30-2E12-49F0-9679-2C136CD8C10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3810" name="WordArt 11">
              <a:extLst>
                <a:ext uri="{FF2B5EF4-FFF2-40B4-BE49-F238E27FC236}">
                  <a16:creationId xmlns:a16="http://schemas.microsoft.com/office/drawing/2014/main" id="{40A56436-AEF9-4B19-B58B-EAE39BC1DA6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3811" name="WordArt 12">
              <a:extLst>
                <a:ext uri="{FF2B5EF4-FFF2-40B4-BE49-F238E27FC236}">
                  <a16:creationId xmlns:a16="http://schemas.microsoft.com/office/drawing/2014/main" id="{40AFF012-B05B-40EE-BD10-733CD89EB4C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3812" name="WordArt 13">
              <a:extLst>
                <a:ext uri="{FF2B5EF4-FFF2-40B4-BE49-F238E27FC236}">
                  <a16:creationId xmlns:a16="http://schemas.microsoft.com/office/drawing/2014/main" id="{C8972218-824E-433E-93DD-8D4F196F3D6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3813" name="WordArt 14">
              <a:extLst>
                <a:ext uri="{FF2B5EF4-FFF2-40B4-BE49-F238E27FC236}">
                  <a16:creationId xmlns:a16="http://schemas.microsoft.com/office/drawing/2014/main" id="{EC63E538-6E32-453A-8282-34B280B744B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3814" name="WordArt 15">
              <a:extLst>
                <a:ext uri="{FF2B5EF4-FFF2-40B4-BE49-F238E27FC236}">
                  <a16:creationId xmlns:a16="http://schemas.microsoft.com/office/drawing/2014/main" id="{C899D01B-82EE-4939-B1B7-7A86717D571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3795" name="AutoShape 16">
            <a:extLst>
              <a:ext uri="{FF2B5EF4-FFF2-40B4-BE49-F238E27FC236}">
                <a16:creationId xmlns:a16="http://schemas.microsoft.com/office/drawing/2014/main" id="{364BD40A-29AC-46EC-9758-9A87C235978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00713" y="2241551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3796" name="AutoShape 17">
            <a:extLst>
              <a:ext uri="{FF2B5EF4-FFF2-40B4-BE49-F238E27FC236}">
                <a16:creationId xmlns:a16="http://schemas.microsoft.com/office/drawing/2014/main" id="{BA2DC4A7-9A71-49F3-B9BA-00F7A05855D5}"/>
              </a:ext>
            </a:extLst>
          </p:cNvPr>
          <p:cNvSpPr>
            <a:spLocks noChangeArrowheads="1"/>
          </p:cNvSpPr>
          <p:nvPr/>
        </p:nvSpPr>
        <p:spPr bwMode="auto">
          <a:xfrm rot="20387315">
            <a:off x="4340225" y="1938339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3797" name="Text Box 18">
            <a:extLst>
              <a:ext uri="{FF2B5EF4-FFF2-40B4-BE49-F238E27FC236}">
                <a16:creationId xmlns:a16="http://schemas.microsoft.com/office/drawing/2014/main" id="{D1E92566-9123-4839-A82B-68E980CCA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1"/>
            <a:ext cx="42116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 u="sng">
                <a:solidFill>
                  <a:srgbClr val="7030A0"/>
                </a:solidFill>
              </a:rPr>
              <a:t>...quarter past</a:t>
            </a:r>
          </a:p>
        </p:txBody>
      </p:sp>
      <p:sp>
        <p:nvSpPr>
          <p:cNvPr id="33798" name="Text Box 19">
            <a:extLst>
              <a:ext uri="{FF2B5EF4-FFF2-40B4-BE49-F238E27FC236}">
                <a16:creationId xmlns:a16="http://schemas.microsoft.com/office/drawing/2014/main" id="{0F6BE2EB-8A80-4FB0-BEFA-902789F43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3, it is ...o’clock.</a:t>
            </a:r>
          </a:p>
        </p:txBody>
      </p:sp>
      <p:sp>
        <p:nvSpPr>
          <p:cNvPr id="33799" name="Text Box 20">
            <a:extLst>
              <a:ext uri="{FF2B5EF4-FFF2-40B4-BE49-F238E27FC236}">
                <a16:creationId xmlns:a16="http://schemas.microsoft.com/office/drawing/2014/main" id="{F19E6C75-3E6B-4EC8-9C33-CE59EC715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33800" name="Text Box 21">
            <a:extLst>
              <a:ext uri="{FF2B5EF4-FFF2-40B4-BE49-F238E27FC236}">
                <a16:creationId xmlns:a16="http://schemas.microsoft.com/office/drawing/2014/main" id="{13DCF7CB-11D2-416D-8CFF-531F0AB91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4" y="4437064"/>
            <a:ext cx="33480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Quarter past 11</a:t>
            </a:r>
          </a:p>
        </p:txBody>
      </p:sp>
      <p:sp>
        <p:nvSpPr>
          <p:cNvPr id="33801" name="Oval 22" descr="White marble">
            <a:extLst>
              <a:ext uri="{FF2B5EF4-FFF2-40B4-BE49-F238E27FC236}">
                <a16:creationId xmlns:a16="http://schemas.microsoft.com/office/drawing/2014/main" id="{13B96781-0D92-43B6-8BE8-C19AF135F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141663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4">
            <a:extLst>
              <a:ext uri="{FF2B5EF4-FFF2-40B4-BE49-F238E27FC236}">
                <a16:creationId xmlns:a16="http://schemas.microsoft.com/office/drawing/2014/main" id="{D1705462-0479-4E66-B9C8-408F3D5ACB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35413" y="2636839"/>
            <a:ext cx="5256212" cy="1944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 panose="020B0A04020102020204" pitchFamily="34" charset="0"/>
              </a:rPr>
              <a:t>...quarter to</a:t>
            </a:r>
          </a:p>
        </p:txBody>
      </p:sp>
      <p:pic>
        <p:nvPicPr>
          <p:cNvPr id="34819" name="Picture 5" descr="j0234131">
            <a:extLst>
              <a:ext uri="{FF2B5EF4-FFF2-40B4-BE49-F238E27FC236}">
                <a16:creationId xmlns:a16="http://schemas.microsoft.com/office/drawing/2014/main" id="{69F30B43-23E4-4BDC-B40F-9DE023583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195262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>
            <a:extLst>
              <a:ext uri="{FF2B5EF4-FFF2-40B4-BE49-F238E27FC236}">
                <a16:creationId xmlns:a16="http://schemas.microsoft.com/office/drawing/2014/main" id="{9E5A7E69-05B1-4B2A-A61A-857EB8BF2326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5849" name="Oval 3">
              <a:extLst>
                <a:ext uri="{FF2B5EF4-FFF2-40B4-BE49-F238E27FC236}">
                  <a16:creationId xmlns:a16="http://schemas.microsoft.com/office/drawing/2014/main" id="{D104C1C2-C58F-45C7-8071-C38893038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5850" name="WordArt 4">
              <a:extLst>
                <a:ext uri="{FF2B5EF4-FFF2-40B4-BE49-F238E27FC236}">
                  <a16:creationId xmlns:a16="http://schemas.microsoft.com/office/drawing/2014/main" id="{26F28098-1EA2-4669-B459-808A011ED47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5851" name="WordArt 5">
              <a:extLst>
                <a:ext uri="{FF2B5EF4-FFF2-40B4-BE49-F238E27FC236}">
                  <a16:creationId xmlns:a16="http://schemas.microsoft.com/office/drawing/2014/main" id="{84F93CFF-B205-4B62-9B17-DA6C016F1CF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5852" name="WordArt 6">
              <a:extLst>
                <a:ext uri="{FF2B5EF4-FFF2-40B4-BE49-F238E27FC236}">
                  <a16:creationId xmlns:a16="http://schemas.microsoft.com/office/drawing/2014/main" id="{E08E7893-734A-408C-8E3E-787A5F8C68A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5853" name="WordArt 7">
              <a:extLst>
                <a:ext uri="{FF2B5EF4-FFF2-40B4-BE49-F238E27FC236}">
                  <a16:creationId xmlns:a16="http://schemas.microsoft.com/office/drawing/2014/main" id="{EF35C3D6-4593-4CFD-A116-A539DF6A891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5854" name="WordArt 8">
              <a:extLst>
                <a:ext uri="{FF2B5EF4-FFF2-40B4-BE49-F238E27FC236}">
                  <a16:creationId xmlns:a16="http://schemas.microsoft.com/office/drawing/2014/main" id="{864B04C0-3EF5-45F1-A3EF-99B6E6F905D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5855" name="WordArt 9">
              <a:extLst>
                <a:ext uri="{FF2B5EF4-FFF2-40B4-BE49-F238E27FC236}">
                  <a16:creationId xmlns:a16="http://schemas.microsoft.com/office/drawing/2014/main" id="{987DD2A9-AD45-47A0-9DC3-ED6E7C68AF1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5856" name="WordArt 10">
              <a:extLst>
                <a:ext uri="{FF2B5EF4-FFF2-40B4-BE49-F238E27FC236}">
                  <a16:creationId xmlns:a16="http://schemas.microsoft.com/office/drawing/2014/main" id="{BE5393C7-05F3-40A5-8C5E-21573AB30A0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5857" name="WordArt 11">
              <a:extLst>
                <a:ext uri="{FF2B5EF4-FFF2-40B4-BE49-F238E27FC236}">
                  <a16:creationId xmlns:a16="http://schemas.microsoft.com/office/drawing/2014/main" id="{D2948A4B-94DD-46FC-9B29-5482BC2368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5858" name="WordArt 12">
              <a:extLst>
                <a:ext uri="{FF2B5EF4-FFF2-40B4-BE49-F238E27FC236}">
                  <a16:creationId xmlns:a16="http://schemas.microsoft.com/office/drawing/2014/main" id="{586560BF-E5B7-4438-965A-E2140309AFC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5859" name="WordArt 13">
              <a:extLst>
                <a:ext uri="{FF2B5EF4-FFF2-40B4-BE49-F238E27FC236}">
                  <a16:creationId xmlns:a16="http://schemas.microsoft.com/office/drawing/2014/main" id="{B29B88F2-6696-4B82-8989-560CEF2C7DC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5860" name="WordArt 14">
              <a:extLst>
                <a:ext uri="{FF2B5EF4-FFF2-40B4-BE49-F238E27FC236}">
                  <a16:creationId xmlns:a16="http://schemas.microsoft.com/office/drawing/2014/main" id="{5FCC55E0-002C-4F08-9603-FA45DA46114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5861" name="WordArt 15">
              <a:extLst>
                <a:ext uri="{FF2B5EF4-FFF2-40B4-BE49-F238E27FC236}">
                  <a16:creationId xmlns:a16="http://schemas.microsoft.com/office/drawing/2014/main" id="{6FBE63A8-7CA8-48F9-8873-5DCACF03DCE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5843" name="AutoShape 16">
            <a:extLst>
              <a:ext uri="{FF2B5EF4-FFF2-40B4-BE49-F238E27FC236}">
                <a16:creationId xmlns:a16="http://schemas.microsoft.com/office/drawing/2014/main" id="{6DF2E0B3-5F21-4739-AFEE-58BD7C57351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11563" y="2312988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5844" name="AutoShape 17">
            <a:extLst>
              <a:ext uri="{FF2B5EF4-FFF2-40B4-BE49-F238E27FC236}">
                <a16:creationId xmlns:a16="http://schemas.microsoft.com/office/drawing/2014/main" id="{D0E53E0B-58E2-4BC1-9CE0-A1C019C42638}"/>
              </a:ext>
            </a:extLst>
          </p:cNvPr>
          <p:cNvSpPr>
            <a:spLocks noChangeArrowheads="1"/>
          </p:cNvSpPr>
          <p:nvPr/>
        </p:nvSpPr>
        <p:spPr bwMode="auto">
          <a:xfrm rot="20864657">
            <a:off x="4429125" y="2098675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5845" name="Text Box 18">
            <a:extLst>
              <a:ext uri="{FF2B5EF4-FFF2-40B4-BE49-F238E27FC236}">
                <a16:creationId xmlns:a16="http://schemas.microsoft.com/office/drawing/2014/main" id="{5F96B9DB-13BA-4F67-B2FF-54F6701C8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...quarter to</a:t>
            </a:r>
          </a:p>
        </p:txBody>
      </p:sp>
      <p:sp>
        <p:nvSpPr>
          <p:cNvPr id="35846" name="Text Box 19">
            <a:extLst>
              <a:ext uri="{FF2B5EF4-FFF2-40B4-BE49-F238E27FC236}">
                <a16:creationId xmlns:a16="http://schemas.microsoft.com/office/drawing/2014/main" id="{18A1E5D7-6974-4993-A0E6-8F0752141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9, it is ...quarter to.</a:t>
            </a:r>
          </a:p>
        </p:txBody>
      </p:sp>
      <p:sp>
        <p:nvSpPr>
          <p:cNvPr id="35847" name="Text Box 20">
            <a:extLst>
              <a:ext uri="{FF2B5EF4-FFF2-40B4-BE49-F238E27FC236}">
                <a16:creationId xmlns:a16="http://schemas.microsoft.com/office/drawing/2014/main" id="{34B2DD11-C910-4F77-8DD1-644EB2C70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35848" name="Oval 22" descr="White marble">
            <a:extLst>
              <a:ext uri="{FF2B5EF4-FFF2-40B4-BE49-F238E27FC236}">
                <a16:creationId xmlns:a16="http://schemas.microsoft.com/office/drawing/2014/main" id="{F9E8AEBD-E773-4660-9484-9455DC073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>
            <a:extLst>
              <a:ext uri="{FF2B5EF4-FFF2-40B4-BE49-F238E27FC236}">
                <a16:creationId xmlns:a16="http://schemas.microsoft.com/office/drawing/2014/main" id="{58271738-4900-43B3-8522-4767DD96830D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6874" name="Oval 3">
              <a:extLst>
                <a:ext uri="{FF2B5EF4-FFF2-40B4-BE49-F238E27FC236}">
                  <a16:creationId xmlns:a16="http://schemas.microsoft.com/office/drawing/2014/main" id="{D47D22D8-BE25-4B6F-B8C9-1EBF6A04B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6875" name="WordArt 4">
              <a:extLst>
                <a:ext uri="{FF2B5EF4-FFF2-40B4-BE49-F238E27FC236}">
                  <a16:creationId xmlns:a16="http://schemas.microsoft.com/office/drawing/2014/main" id="{AAB8B594-C8B1-444C-ADC4-265F5649A11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6876" name="WordArt 5">
              <a:extLst>
                <a:ext uri="{FF2B5EF4-FFF2-40B4-BE49-F238E27FC236}">
                  <a16:creationId xmlns:a16="http://schemas.microsoft.com/office/drawing/2014/main" id="{61E86E5D-B345-473A-BB8A-07C6B9294D8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6877" name="WordArt 6">
              <a:extLst>
                <a:ext uri="{FF2B5EF4-FFF2-40B4-BE49-F238E27FC236}">
                  <a16:creationId xmlns:a16="http://schemas.microsoft.com/office/drawing/2014/main" id="{AA7E708E-3939-4C41-A994-379DE5D0646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6878" name="WordArt 7">
              <a:extLst>
                <a:ext uri="{FF2B5EF4-FFF2-40B4-BE49-F238E27FC236}">
                  <a16:creationId xmlns:a16="http://schemas.microsoft.com/office/drawing/2014/main" id="{C48A989E-2EF6-4D79-ADAF-201F4E31E6F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6879" name="WordArt 8">
              <a:extLst>
                <a:ext uri="{FF2B5EF4-FFF2-40B4-BE49-F238E27FC236}">
                  <a16:creationId xmlns:a16="http://schemas.microsoft.com/office/drawing/2014/main" id="{A55FD697-9E7D-4687-BB4B-AEC7622FF2B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6880" name="WordArt 9">
              <a:extLst>
                <a:ext uri="{FF2B5EF4-FFF2-40B4-BE49-F238E27FC236}">
                  <a16:creationId xmlns:a16="http://schemas.microsoft.com/office/drawing/2014/main" id="{12B753EE-CE26-42DB-A249-929111E8C2A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6881" name="WordArt 10">
              <a:extLst>
                <a:ext uri="{FF2B5EF4-FFF2-40B4-BE49-F238E27FC236}">
                  <a16:creationId xmlns:a16="http://schemas.microsoft.com/office/drawing/2014/main" id="{81D45B81-AF56-46FE-BE52-55138B8FD94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6882" name="WordArt 11">
              <a:extLst>
                <a:ext uri="{FF2B5EF4-FFF2-40B4-BE49-F238E27FC236}">
                  <a16:creationId xmlns:a16="http://schemas.microsoft.com/office/drawing/2014/main" id="{F58A32DE-E98F-4DC0-9AF2-8836FC33A03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6883" name="WordArt 12">
              <a:extLst>
                <a:ext uri="{FF2B5EF4-FFF2-40B4-BE49-F238E27FC236}">
                  <a16:creationId xmlns:a16="http://schemas.microsoft.com/office/drawing/2014/main" id="{5B1E9F73-1B8E-4FDF-93DB-8845E632669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6884" name="WordArt 13">
              <a:extLst>
                <a:ext uri="{FF2B5EF4-FFF2-40B4-BE49-F238E27FC236}">
                  <a16:creationId xmlns:a16="http://schemas.microsoft.com/office/drawing/2014/main" id="{654AD8F1-4824-4DBA-9184-70E2589AED0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6885" name="WordArt 14">
              <a:extLst>
                <a:ext uri="{FF2B5EF4-FFF2-40B4-BE49-F238E27FC236}">
                  <a16:creationId xmlns:a16="http://schemas.microsoft.com/office/drawing/2014/main" id="{5D25E23C-4C53-407B-9B33-EEF60607721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6886" name="WordArt 15">
              <a:extLst>
                <a:ext uri="{FF2B5EF4-FFF2-40B4-BE49-F238E27FC236}">
                  <a16:creationId xmlns:a16="http://schemas.microsoft.com/office/drawing/2014/main" id="{929EA187-31F1-43E1-AAE8-6A1ED06F249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6867" name="AutoShape 16">
            <a:extLst>
              <a:ext uri="{FF2B5EF4-FFF2-40B4-BE49-F238E27FC236}">
                <a16:creationId xmlns:a16="http://schemas.microsoft.com/office/drawing/2014/main" id="{9B9BC36D-1875-4729-9FD1-4E0526A1FA6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11563" y="2312988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6868" name="AutoShape 17">
            <a:extLst>
              <a:ext uri="{FF2B5EF4-FFF2-40B4-BE49-F238E27FC236}">
                <a16:creationId xmlns:a16="http://schemas.microsoft.com/office/drawing/2014/main" id="{9803BBAE-FE30-4539-A38B-96878F583E9E}"/>
              </a:ext>
            </a:extLst>
          </p:cNvPr>
          <p:cNvSpPr>
            <a:spLocks noChangeArrowheads="1"/>
          </p:cNvSpPr>
          <p:nvPr/>
        </p:nvSpPr>
        <p:spPr bwMode="auto">
          <a:xfrm rot="20864657">
            <a:off x="4429125" y="2098675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6869" name="Text Box 18">
            <a:extLst>
              <a:ext uri="{FF2B5EF4-FFF2-40B4-BE49-F238E27FC236}">
                <a16:creationId xmlns:a16="http://schemas.microsoft.com/office/drawing/2014/main" id="{2FB46DF7-AB06-433F-9690-5BE096FEF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...quarter to</a:t>
            </a:r>
          </a:p>
        </p:txBody>
      </p:sp>
      <p:sp>
        <p:nvSpPr>
          <p:cNvPr id="36870" name="Text Box 19">
            <a:extLst>
              <a:ext uri="{FF2B5EF4-FFF2-40B4-BE49-F238E27FC236}">
                <a16:creationId xmlns:a16="http://schemas.microsoft.com/office/drawing/2014/main" id="{C14354F2-10AA-4F11-BC68-A5E528E36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9, it is ...quarter to.</a:t>
            </a:r>
          </a:p>
        </p:txBody>
      </p:sp>
      <p:sp>
        <p:nvSpPr>
          <p:cNvPr id="24596" name="Text Box 20">
            <a:extLst>
              <a:ext uri="{FF2B5EF4-FFF2-40B4-BE49-F238E27FC236}">
                <a16:creationId xmlns:a16="http://schemas.microsoft.com/office/drawing/2014/main" id="{4FC63ADF-1593-430E-9F59-BDFFABD4E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36872" name="Text Box 21">
            <a:extLst>
              <a:ext uri="{FF2B5EF4-FFF2-40B4-BE49-F238E27FC236}">
                <a16:creationId xmlns:a16="http://schemas.microsoft.com/office/drawing/2014/main" id="{F277923F-EF33-44FD-97B6-F36E4AC5C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9" y="4437064"/>
            <a:ext cx="33480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Quarter to 12</a:t>
            </a:r>
          </a:p>
        </p:txBody>
      </p:sp>
      <p:sp>
        <p:nvSpPr>
          <p:cNvPr id="36873" name="Oval 22" descr="White marble">
            <a:extLst>
              <a:ext uri="{FF2B5EF4-FFF2-40B4-BE49-F238E27FC236}">
                <a16:creationId xmlns:a16="http://schemas.microsoft.com/office/drawing/2014/main" id="{811F864F-672C-4DDB-BF3A-B50701DC8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>
            <a:extLst>
              <a:ext uri="{FF2B5EF4-FFF2-40B4-BE49-F238E27FC236}">
                <a16:creationId xmlns:a16="http://schemas.microsoft.com/office/drawing/2014/main" id="{E7DB5595-08BC-4379-A85E-ED3A29F6104F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7897" name="Oval 3">
              <a:extLst>
                <a:ext uri="{FF2B5EF4-FFF2-40B4-BE49-F238E27FC236}">
                  <a16:creationId xmlns:a16="http://schemas.microsoft.com/office/drawing/2014/main" id="{8448C496-F65F-42BA-80BD-230BBC298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7898" name="WordArt 4">
              <a:extLst>
                <a:ext uri="{FF2B5EF4-FFF2-40B4-BE49-F238E27FC236}">
                  <a16:creationId xmlns:a16="http://schemas.microsoft.com/office/drawing/2014/main" id="{3FFEA3BF-D2F1-48C9-B196-043C13E98AE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7899" name="WordArt 5">
              <a:extLst>
                <a:ext uri="{FF2B5EF4-FFF2-40B4-BE49-F238E27FC236}">
                  <a16:creationId xmlns:a16="http://schemas.microsoft.com/office/drawing/2014/main" id="{0835A131-5C8B-47B4-B643-5EF1E1E16A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7900" name="WordArt 6">
              <a:extLst>
                <a:ext uri="{FF2B5EF4-FFF2-40B4-BE49-F238E27FC236}">
                  <a16:creationId xmlns:a16="http://schemas.microsoft.com/office/drawing/2014/main" id="{2C8F10AF-A309-4F58-B90A-561AE266E99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7901" name="WordArt 7">
              <a:extLst>
                <a:ext uri="{FF2B5EF4-FFF2-40B4-BE49-F238E27FC236}">
                  <a16:creationId xmlns:a16="http://schemas.microsoft.com/office/drawing/2014/main" id="{806FB36C-C447-4E96-B83E-95A182BB5B3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7902" name="WordArt 8">
              <a:extLst>
                <a:ext uri="{FF2B5EF4-FFF2-40B4-BE49-F238E27FC236}">
                  <a16:creationId xmlns:a16="http://schemas.microsoft.com/office/drawing/2014/main" id="{78302557-12F9-4966-9655-02F13DAE81B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7903" name="WordArt 9">
              <a:extLst>
                <a:ext uri="{FF2B5EF4-FFF2-40B4-BE49-F238E27FC236}">
                  <a16:creationId xmlns:a16="http://schemas.microsoft.com/office/drawing/2014/main" id="{B44792F0-2011-4FDA-95C0-D23F9D18352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7904" name="WordArt 10">
              <a:extLst>
                <a:ext uri="{FF2B5EF4-FFF2-40B4-BE49-F238E27FC236}">
                  <a16:creationId xmlns:a16="http://schemas.microsoft.com/office/drawing/2014/main" id="{15470E52-814F-4497-AC32-A5F087C31F1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7905" name="WordArt 11">
              <a:extLst>
                <a:ext uri="{FF2B5EF4-FFF2-40B4-BE49-F238E27FC236}">
                  <a16:creationId xmlns:a16="http://schemas.microsoft.com/office/drawing/2014/main" id="{9EE1D161-61CD-4F80-9933-FA72E472151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7906" name="WordArt 12">
              <a:extLst>
                <a:ext uri="{FF2B5EF4-FFF2-40B4-BE49-F238E27FC236}">
                  <a16:creationId xmlns:a16="http://schemas.microsoft.com/office/drawing/2014/main" id="{F6F59C3A-DD69-4A91-A3F2-F4F939E467A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7907" name="WordArt 13">
              <a:extLst>
                <a:ext uri="{FF2B5EF4-FFF2-40B4-BE49-F238E27FC236}">
                  <a16:creationId xmlns:a16="http://schemas.microsoft.com/office/drawing/2014/main" id="{5E34816E-1CD0-4319-BA3C-199E7FB7D79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7908" name="WordArt 14">
              <a:extLst>
                <a:ext uri="{FF2B5EF4-FFF2-40B4-BE49-F238E27FC236}">
                  <a16:creationId xmlns:a16="http://schemas.microsoft.com/office/drawing/2014/main" id="{7C641B7C-81D8-4185-9BFA-A2C05349A9A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7909" name="WordArt 15">
              <a:extLst>
                <a:ext uri="{FF2B5EF4-FFF2-40B4-BE49-F238E27FC236}">
                  <a16:creationId xmlns:a16="http://schemas.microsoft.com/office/drawing/2014/main" id="{80A49F48-7493-421B-B7EC-0D894F9C366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7891" name="AutoShape 16">
            <a:extLst>
              <a:ext uri="{FF2B5EF4-FFF2-40B4-BE49-F238E27FC236}">
                <a16:creationId xmlns:a16="http://schemas.microsoft.com/office/drawing/2014/main" id="{54741277-2FD4-402C-8C7E-F8A298223A12}"/>
              </a:ext>
            </a:extLst>
          </p:cNvPr>
          <p:cNvSpPr>
            <a:spLocks noChangeArrowheads="1"/>
          </p:cNvSpPr>
          <p:nvPr/>
        </p:nvSpPr>
        <p:spPr bwMode="auto">
          <a:xfrm rot="16028987">
            <a:off x="3611563" y="2241551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7892" name="AutoShape 17">
            <a:extLst>
              <a:ext uri="{FF2B5EF4-FFF2-40B4-BE49-F238E27FC236}">
                <a16:creationId xmlns:a16="http://schemas.microsoft.com/office/drawing/2014/main" id="{20F2E42B-73B0-4C11-BE2F-902F106075E2}"/>
              </a:ext>
            </a:extLst>
          </p:cNvPr>
          <p:cNvSpPr>
            <a:spLocks noChangeArrowheads="1"/>
          </p:cNvSpPr>
          <p:nvPr/>
        </p:nvSpPr>
        <p:spPr bwMode="auto">
          <a:xfrm rot="4523672">
            <a:off x="5310982" y="2402682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7893" name="Text Box 18">
            <a:extLst>
              <a:ext uri="{FF2B5EF4-FFF2-40B4-BE49-F238E27FC236}">
                <a16:creationId xmlns:a16="http://schemas.microsoft.com/office/drawing/2014/main" id="{D125ABDB-FB12-411D-BD44-5E2DBAEFF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...quarter to</a:t>
            </a:r>
          </a:p>
        </p:txBody>
      </p:sp>
      <p:sp>
        <p:nvSpPr>
          <p:cNvPr id="37894" name="Text Box 19">
            <a:extLst>
              <a:ext uri="{FF2B5EF4-FFF2-40B4-BE49-F238E27FC236}">
                <a16:creationId xmlns:a16="http://schemas.microsoft.com/office/drawing/2014/main" id="{E11601B5-CA11-45B8-B1CC-45D95CFE3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9, it is ...quarter to.</a:t>
            </a:r>
          </a:p>
        </p:txBody>
      </p:sp>
      <p:sp>
        <p:nvSpPr>
          <p:cNvPr id="37895" name="Text Box 20">
            <a:extLst>
              <a:ext uri="{FF2B5EF4-FFF2-40B4-BE49-F238E27FC236}">
                <a16:creationId xmlns:a16="http://schemas.microsoft.com/office/drawing/2014/main" id="{159F2441-FA66-4F54-966C-608BBF616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37896" name="Oval 22" descr="White marble">
            <a:extLst>
              <a:ext uri="{FF2B5EF4-FFF2-40B4-BE49-F238E27FC236}">
                <a16:creationId xmlns:a16="http://schemas.microsoft.com/office/drawing/2014/main" id="{CAA57194-1840-468D-99C4-11F1AAF7D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068638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>
            <a:extLst>
              <a:ext uri="{FF2B5EF4-FFF2-40B4-BE49-F238E27FC236}">
                <a16:creationId xmlns:a16="http://schemas.microsoft.com/office/drawing/2014/main" id="{B8250F6B-31CB-4700-92A0-3C7DA9795E0F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8922" name="Oval 3">
              <a:extLst>
                <a:ext uri="{FF2B5EF4-FFF2-40B4-BE49-F238E27FC236}">
                  <a16:creationId xmlns:a16="http://schemas.microsoft.com/office/drawing/2014/main" id="{D7781342-E768-4F08-85A7-F10837775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8923" name="WordArt 4">
              <a:extLst>
                <a:ext uri="{FF2B5EF4-FFF2-40B4-BE49-F238E27FC236}">
                  <a16:creationId xmlns:a16="http://schemas.microsoft.com/office/drawing/2014/main" id="{88340AAB-F3CB-4473-9DE7-2520870B29F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8924" name="WordArt 5">
              <a:extLst>
                <a:ext uri="{FF2B5EF4-FFF2-40B4-BE49-F238E27FC236}">
                  <a16:creationId xmlns:a16="http://schemas.microsoft.com/office/drawing/2014/main" id="{225CE0A5-2CCB-4109-8F41-1433A43DBDF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8925" name="WordArt 6">
              <a:extLst>
                <a:ext uri="{FF2B5EF4-FFF2-40B4-BE49-F238E27FC236}">
                  <a16:creationId xmlns:a16="http://schemas.microsoft.com/office/drawing/2014/main" id="{ADA78814-EBD0-41AE-A4C6-FEE6E6AC46F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8926" name="WordArt 7">
              <a:extLst>
                <a:ext uri="{FF2B5EF4-FFF2-40B4-BE49-F238E27FC236}">
                  <a16:creationId xmlns:a16="http://schemas.microsoft.com/office/drawing/2014/main" id="{47B080AD-FA41-4A84-BA3C-1345BF33EFF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8927" name="WordArt 8">
              <a:extLst>
                <a:ext uri="{FF2B5EF4-FFF2-40B4-BE49-F238E27FC236}">
                  <a16:creationId xmlns:a16="http://schemas.microsoft.com/office/drawing/2014/main" id="{7E4B6A61-0837-4EF3-9547-43EBE7D0957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8928" name="WordArt 9">
              <a:extLst>
                <a:ext uri="{FF2B5EF4-FFF2-40B4-BE49-F238E27FC236}">
                  <a16:creationId xmlns:a16="http://schemas.microsoft.com/office/drawing/2014/main" id="{0D1995D4-CBE1-46D7-9985-24B9B2B61B2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8929" name="WordArt 10">
              <a:extLst>
                <a:ext uri="{FF2B5EF4-FFF2-40B4-BE49-F238E27FC236}">
                  <a16:creationId xmlns:a16="http://schemas.microsoft.com/office/drawing/2014/main" id="{968E450E-B3EE-44F5-AD2C-8FCFB3C3F2F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8930" name="WordArt 11">
              <a:extLst>
                <a:ext uri="{FF2B5EF4-FFF2-40B4-BE49-F238E27FC236}">
                  <a16:creationId xmlns:a16="http://schemas.microsoft.com/office/drawing/2014/main" id="{B1CA87FE-9682-4CDF-AAE5-D60292EC35D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8931" name="WordArt 12">
              <a:extLst>
                <a:ext uri="{FF2B5EF4-FFF2-40B4-BE49-F238E27FC236}">
                  <a16:creationId xmlns:a16="http://schemas.microsoft.com/office/drawing/2014/main" id="{359905CF-5420-481E-8297-83F8C6E855E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8932" name="WordArt 13">
              <a:extLst>
                <a:ext uri="{FF2B5EF4-FFF2-40B4-BE49-F238E27FC236}">
                  <a16:creationId xmlns:a16="http://schemas.microsoft.com/office/drawing/2014/main" id="{15628E93-2732-427C-A715-87AB5E1ED7B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8933" name="WordArt 14">
              <a:extLst>
                <a:ext uri="{FF2B5EF4-FFF2-40B4-BE49-F238E27FC236}">
                  <a16:creationId xmlns:a16="http://schemas.microsoft.com/office/drawing/2014/main" id="{23286628-411E-4418-B166-7051FCAAFD6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8934" name="WordArt 15">
              <a:extLst>
                <a:ext uri="{FF2B5EF4-FFF2-40B4-BE49-F238E27FC236}">
                  <a16:creationId xmlns:a16="http://schemas.microsoft.com/office/drawing/2014/main" id="{3F404C04-66F3-454F-8517-4AB87E1EF9F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8915" name="AutoShape 16">
            <a:extLst>
              <a:ext uri="{FF2B5EF4-FFF2-40B4-BE49-F238E27FC236}">
                <a16:creationId xmlns:a16="http://schemas.microsoft.com/office/drawing/2014/main" id="{F8C4D760-764B-4FBE-BDC6-A1D68D467A9D}"/>
              </a:ext>
            </a:extLst>
          </p:cNvPr>
          <p:cNvSpPr>
            <a:spLocks noChangeArrowheads="1"/>
          </p:cNvSpPr>
          <p:nvPr/>
        </p:nvSpPr>
        <p:spPr bwMode="auto">
          <a:xfrm rot="16028987">
            <a:off x="3611563" y="2241551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8916" name="AutoShape 17">
            <a:extLst>
              <a:ext uri="{FF2B5EF4-FFF2-40B4-BE49-F238E27FC236}">
                <a16:creationId xmlns:a16="http://schemas.microsoft.com/office/drawing/2014/main" id="{92A5E689-D810-4332-A940-AD7D4E9D55AE}"/>
              </a:ext>
            </a:extLst>
          </p:cNvPr>
          <p:cNvSpPr>
            <a:spLocks noChangeArrowheads="1"/>
          </p:cNvSpPr>
          <p:nvPr/>
        </p:nvSpPr>
        <p:spPr bwMode="auto">
          <a:xfrm rot="4523672">
            <a:off x="5310982" y="2402682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8917" name="Text Box 18">
            <a:extLst>
              <a:ext uri="{FF2B5EF4-FFF2-40B4-BE49-F238E27FC236}">
                <a16:creationId xmlns:a16="http://schemas.microsoft.com/office/drawing/2014/main" id="{A7E6E996-4811-4091-80AF-4372AB16C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...quarter to</a:t>
            </a:r>
          </a:p>
        </p:txBody>
      </p:sp>
      <p:sp>
        <p:nvSpPr>
          <p:cNvPr id="38918" name="Text Box 19">
            <a:extLst>
              <a:ext uri="{FF2B5EF4-FFF2-40B4-BE49-F238E27FC236}">
                <a16:creationId xmlns:a16="http://schemas.microsoft.com/office/drawing/2014/main" id="{EFDBE607-E3C0-47E2-A274-48ABB1D1E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9, it is ...quarter to.</a:t>
            </a:r>
          </a:p>
        </p:txBody>
      </p:sp>
      <p:sp>
        <p:nvSpPr>
          <p:cNvPr id="38919" name="Text Box 20">
            <a:extLst>
              <a:ext uri="{FF2B5EF4-FFF2-40B4-BE49-F238E27FC236}">
                <a16:creationId xmlns:a16="http://schemas.microsoft.com/office/drawing/2014/main" id="{62A17630-D639-4E49-8110-6B6720715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38920" name="Text Box 21">
            <a:extLst>
              <a:ext uri="{FF2B5EF4-FFF2-40B4-BE49-F238E27FC236}">
                <a16:creationId xmlns:a16="http://schemas.microsoft.com/office/drawing/2014/main" id="{D36657DD-008E-44FA-AFC9-30F977CBD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4" y="4437064"/>
            <a:ext cx="33480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Quarter to 3</a:t>
            </a:r>
          </a:p>
        </p:txBody>
      </p:sp>
      <p:sp>
        <p:nvSpPr>
          <p:cNvPr id="38921" name="Oval 22" descr="White marble">
            <a:extLst>
              <a:ext uri="{FF2B5EF4-FFF2-40B4-BE49-F238E27FC236}">
                <a16:creationId xmlns:a16="http://schemas.microsoft.com/office/drawing/2014/main" id="{64D2DB7D-26F4-486E-9F72-BE12D08BF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068638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>
            <a:extLst>
              <a:ext uri="{FF2B5EF4-FFF2-40B4-BE49-F238E27FC236}">
                <a16:creationId xmlns:a16="http://schemas.microsoft.com/office/drawing/2014/main" id="{5A203A28-B785-4C8F-8DF3-7BF8E6624DE3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39945" name="Oval 3">
              <a:extLst>
                <a:ext uri="{FF2B5EF4-FFF2-40B4-BE49-F238E27FC236}">
                  <a16:creationId xmlns:a16="http://schemas.microsoft.com/office/drawing/2014/main" id="{5BE7E09D-AAF4-4FAA-82AB-FCC61879A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39946" name="WordArt 4">
              <a:extLst>
                <a:ext uri="{FF2B5EF4-FFF2-40B4-BE49-F238E27FC236}">
                  <a16:creationId xmlns:a16="http://schemas.microsoft.com/office/drawing/2014/main" id="{89124A0C-53E2-49C1-ADCD-BBD052D0C3B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39947" name="WordArt 5">
              <a:extLst>
                <a:ext uri="{FF2B5EF4-FFF2-40B4-BE49-F238E27FC236}">
                  <a16:creationId xmlns:a16="http://schemas.microsoft.com/office/drawing/2014/main" id="{A62D93D5-76FA-4967-B262-98625D03D7B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39948" name="WordArt 6">
              <a:extLst>
                <a:ext uri="{FF2B5EF4-FFF2-40B4-BE49-F238E27FC236}">
                  <a16:creationId xmlns:a16="http://schemas.microsoft.com/office/drawing/2014/main" id="{250CFA1F-1ED7-4418-8AF3-505CE9963CB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39949" name="WordArt 7">
              <a:extLst>
                <a:ext uri="{FF2B5EF4-FFF2-40B4-BE49-F238E27FC236}">
                  <a16:creationId xmlns:a16="http://schemas.microsoft.com/office/drawing/2014/main" id="{8B185472-D74D-4ED4-982B-98A54B57F84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9950" name="WordArt 8">
              <a:extLst>
                <a:ext uri="{FF2B5EF4-FFF2-40B4-BE49-F238E27FC236}">
                  <a16:creationId xmlns:a16="http://schemas.microsoft.com/office/drawing/2014/main" id="{C3B96186-B2F3-4EF7-9E1E-F0B7093B932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39951" name="WordArt 9">
              <a:extLst>
                <a:ext uri="{FF2B5EF4-FFF2-40B4-BE49-F238E27FC236}">
                  <a16:creationId xmlns:a16="http://schemas.microsoft.com/office/drawing/2014/main" id="{D40EE7FB-038D-4811-A19C-371F99FFB6A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39952" name="WordArt 10">
              <a:extLst>
                <a:ext uri="{FF2B5EF4-FFF2-40B4-BE49-F238E27FC236}">
                  <a16:creationId xmlns:a16="http://schemas.microsoft.com/office/drawing/2014/main" id="{3F5C2CEE-9D56-41B5-AC80-F7CE6608FF4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9953" name="WordArt 11">
              <a:extLst>
                <a:ext uri="{FF2B5EF4-FFF2-40B4-BE49-F238E27FC236}">
                  <a16:creationId xmlns:a16="http://schemas.microsoft.com/office/drawing/2014/main" id="{F57CDA09-24BC-4F3E-98AE-E72C9F5DC66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39954" name="WordArt 12">
              <a:extLst>
                <a:ext uri="{FF2B5EF4-FFF2-40B4-BE49-F238E27FC236}">
                  <a16:creationId xmlns:a16="http://schemas.microsoft.com/office/drawing/2014/main" id="{38D4BD15-4963-4CED-96C7-C2EB4EC0094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39955" name="WordArt 13">
              <a:extLst>
                <a:ext uri="{FF2B5EF4-FFF2-40B4-BE49-F238E27FC236}">
                  <a16:creationId xmlns:a16="http://schemas.microsoft.com/office/drawing/2014/main" id="{73A2CEFF-37B4-402A-BDDD-E8D54174EFB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39956" name="WordArt 14">
              <a:extLst>
                <a:ext uri="{FF2B5EF4-FFF2-40B4-BE49-F238E27FC236}">
                  <a16:creationId xmlns:a16="http://schemas.microsoft.com/office/drawing/2014/main" id="{9E46AFD0-D23B-43D2-AD83-2067FE5CC12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39957" name="WordArt 15">
              <a:extLst>
                <a:ext uri="{FF2B5EF4-FFF2-40B4-BE49-F238E27FC236}">
                  <a16:creationId xmlns:a16="http://schemas.microsoft.com/office/drawing/2014/main" id="{8F0535BB-5BE0-4B86-B814-79FF38D4CA3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39939" name="AutoShape 16">
            <a:extLst>
              <a:ext uri="{FF2B5EF4-FFF2-40B4-BE49-F238E27FC236}">
                <a16:creationId xmlns:a16="http://schemas.microsoft.com/office/drawing/2014/main" id="{3448B0AF-FBFA-49DD-A740-91D2AEA2BC54}"/>
              </a:ext>
            </a:extLst>
          </p:cNvPr>
          <p:cNvSpPr>
            <a:spLocks noChangeArrowheads="1"/>
          </p:cNvSpPr>
          <p:nvPr/>
        </p:nvSpPr>
        <p:spPr bwMode="auto">
          <a:xfrm rot="15965028">
            <a:off x="3611563" y="2241551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9940" name="AutoShape 17">
            <a:extLst>
              <a:ext uri="{FF2B5EF4-FFF2-40B4-BE49-F238E27FC236}">
                <a16:creationId xmlns:a16="http://schemas.microsoft.com/office/drawing/2014/main" id="{8322A51A-CBD6-4861-ABA9-772D96B55F73}"/>
              </a:ext>
            </a:extLst>
          </p:cNvPr>
          <p:cNvSpPr>
            <a:spLocks noChangeArrowheads="1"/>
          </p:cNvSpPr>
          <p:nvPr/>
        </p:nvSpPr>
        <p:spPr bwMode="auto">
          <a:xfrm rot="10062163">
            <a:off x="4732338" y="3313114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39941" name="Text Box 18">
            <a:extLst>
              <a:ext uri="{FF2B5EF4-FFF2-40B4-BE49-F238E27FC236}">
                <a16:creationId xmlns:a16="http://schemas.microsoft.com/office/drawing/2014/main" id="{A877CF64-1DEA-400B-B809-7177DA5B1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...quarter to</a:t>
            </a:r>
          </a:p>
        </p:txBody>
      </p:sp>
      <p:sp>
        <p:nvSpPr>
          <p:cNvPr id="39942" name="Text Box 19">
            <a:extLst>
              <a:ext uri="{FF2B5EF4-FFF2-40B4-BE49-F238E27FC236}">
                <a16:creationId xmlns:a16="http://schemas.microsoft.com/office/drawing/2014/main" id="{B22E91C8-5E13-4DFB-865C-CF9BA5661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9, it is ...quarter to.</a:t>
            </a:r>
          </a:p>
        </p:txBody>
      </p:sp>
      <p:sp>
        <p:nvSpPr>
          <p:cNvPr id="39943" name="Text Box 20">
            <a:extLst>
              <a:ext uri="{FF2B5EF4-FFF2-40B4-BE49-F238E27FC236}">
                <a16:creationId xmlns:a16="http://schemas.microsoft.com/office/drawing/2014/main" id="{6FAD4954-D79D-46E7-90DD-039C3AD01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39944" name="Oval 22" descr="White marble">
            <a:extLst>
              <a:ext uri="{FF2B5EF4-FFF2-40B4-BE49-F238E27FC236}">
                <a16:creationId xmlns:a16="http://schemas.microsoft.com/office/drawing/2014/main" id="{122CCEEF-ECFD-433F-A013-48133BDCC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3068638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>
            <a:extLst>
              <a:ext uri="{FF2B5EF4-FFF2-40B4-BE49-F238E27FC236}">
                <a16:creationId xmlns:a16="http://schemas.microsoft.com/office/drawing/2014/main" id="{8B42CE9C-9F21-4629-B9DF-F9C8007705D5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40970" name="Oval 3">
              <a:extLst>
                <a:ext uri="{FF2B5EF4-FFF2-40B4-BE49-F238E27FC236}">
                  <a16:creationId xmlns:a16="http://schemas.microsoft.com/office/drawing/2014/main" id="{98505C60-A140-4F09-9BB1-5271DF285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40971" name="WordArt 4">
              <a:extLst>
                <a:ext uri="{FF2B5EF4-FFF2-40B4-BE49-F238E27FC236}">
                  <a16:creationId xmlns:a16="http://schemas.microsoft.com/office/drawing/2014/main" id="{206D89BD-D0A1-4B0A-8A8C-BC7E6FB5DB7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40972" name="WordArt 5">
              <a:extLst>
                <a:ext uri="{FF2B5EF4-FFF2-40B4-BE49-F238E27FC236}">
                  <a16:creationId xmlns:a16="http://schemas.microsoft.com/office/drawing/2014/main" id="{4DAE3EC1-C932-4079-BDBD-0B99D2E275E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0973" name="WordArt 6">
              <a:extLst>
                <a:ext uri="{FF2B5EF4-FFF2-40B4-BE49-F238E27FC236}">
                  <a16:creationId xmlns:a16="http://schemas.microsoft.com/office/drawing/2014/main" id="{C8E5405F-5119-4C75-8000-DEACE7F5F71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40974" name="WordArt 7">
              <a:extLst>
                <a:ext uri="{FF2B5EF4-FFF2-40B4-BE49-F238E27FC236}">
                  <a16:creationId xmlns:a16="http://schemas.microsoft.com/office/drawing/2014/main" id="{DBCBF512-EB37-4339-B39A-709670CA58A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0975" name="WordArt 8">
              <a:extLst>
                <a:ext uri="{FF2B5EF4-FFF2-40B4-BE49-F238E27FC236}">
                  <a16:creationId xmlns:a16="http://schemas.microsoft.com/office/drawing/2014/main" id="{8A5CB037-D4A2-4EA3-9CCD-425C67B3401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40976" name="WordArt 9">
              <a:extLst>
                <a:ext uri="{FF2B5EF4-FFF2-40B4-BE49-F238E27FC236}">
                  <a16:creationId xmlns:a16="http://schemas.microsoft.com/office/drawing/2014/main" id="{D16F240B-09DC-4265-B89F-0CB2CBB8EAC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40977" name="WordArt 10">
              <a:extLst>
                <a:ext uri="{FF2B5EF4-FFF2-40B4-BE49-F238E27FC236}">
                  <a16:creationId xmlns:a16="http://schemas.microsoft.com/office/drawing/2014/main" id="{B69D01EE-ED8E-45EB-BA9C-44B2A4EEB55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40978" name="WordArt 11">
              <a:extLst>
                <a:ext uri="{FF2B5EF4-FFF2-40B4-BE49-F238E27FC236}">
                  <a16:creationId xmlns:a16="http://schemas.microsoft.com/office/drawing/2014/main" id="{416F16BB-2E07-4721-90AE-182AA23EBED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40979" name="WordArt 12">
              <a:extLst>
                <a:ext uri="{FF2B5EF4-FFF2-40B4-BE49-F238E27FC236}">
                  <a16:creationId xmlns:a16="http://schemas.microsoft.com/office/drawing/2014/main" id="{DB813BFD-4144-4EB8-893F-F04FFD52F1C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40980" name="WordArt 13">
              <a:extLst>
                <a:ext uri="{FF2B5EF4-FFF2-40B4-BE49-F238E27FC236}">
                  <a16:creationId xmlns:a16="http://schemas.microsoft.com/office/drawing/2014/main" id="{BF5EE0F4-424E-40EB-886F-C3D52A79F9F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40981" name="WordArt 14">
              <a:extLst>
                <a:ext uri="{FF2B5EF4-FFF2-40B4-BE49-F238E27FC236}">
                  <a16:creationId xmlns:a16="http://schemas.microsoft.com/office/drawing/2014/main" id="{48BB64FA-1D27-487F-A66C-B5ECA75BC61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40982" name="WordArt 15">
              <a:extLst>
                <a:ext uri="{FF2B5EF4-FFF2-40B4-BE49-F238E27FC236}">
                  <a16:creationId xmlns:a16="http://schemas.microsoft.com/office/drawing/2014/main" id="{B1DC0053-EA74-41AB-9FE4-49C4EAF6D7A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40963" name="AutoShape 16">
            <a:extLst>
              <a:ext uri="{FF2B5EF4-FFF2-40B4-BE49-F238E27FC236}">
                <a16:creationId xmlns:a16="http://schemas.microsoft.com/office/drawing/2014/main" id="{1A4D4A18-D4B4-4D5C-8BBF-72312CDEEA0C}"/>
              </a:ext>
            </a:extLst>
          </p:cNvPr>
          <p:cNvSpPr>
            <a:spLocks noChangeArrowheads="1"/>
          </p:cNvSpPr>
          <p:nvPr/>
        </p:nvSpPr>
        <p:spPr bwMode="auto">
          <a:xfrm rot="15965028">
            <a:off x="3611563" y="2241551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40964" name="AutoShape 17">
            <a:extLst>
              <a:ext uri="{FF2B5EF4-FFF2-40B4-BE49-F238E27FC236}">
                <a16:creationId xmlns:a16="http://schemas.microsoft.com/office/drawing/2014/main" id="{67412FFF-AC93-4C46-83C4-E8DAFE8832EF}"/>
              </a:ext>
            </a:extLst>
          </p:cNvPr>
          <p:cNvSpPr>
            <a:spLocks noChangeArrowheads="1"/>
          </p:cNvSpPr>
          <p:nvPr/>
        </p:nvSpPr>
        <p:spPr bwMode="auto">
          <a:xfrm rot="10062163">
            <a:off x="4732338" y="3313114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40965" name="Text Box 18">
            <a:extLst>
              <a:ext uri="{FF2B5EF4-FFF2-40B4-BE49-F238E27FC236}">
                <a16:creationId xmlns:a16="http://schemas.microsoft.com/office/drawing/2014/main" id="{10C323BD-72AA-47D3-B38A-F13F0B09B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...quarter to</a:t>
            </a:r>
          </a:p>
        </p:txBody>
      </p:sp>
      <p:sp>
        <p:nvSpPr>
          <p:cNvPr id="40966" name="Text Box 19">
            <a:extLst>
              <a:ext uri="{FF2B5EF4-FFF2-40B4-BE49-F238E27FC236}">
                <a16:creationId xmlns:a16="http://schemas.microsoft.com/office/drawing/2014/main" id="{00E31D7F-4CAD-4C7F-A96F-32A8BE95B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9, it is ...quarter to.</a:t>
            </a:r>
          </a:p>
        </p:txBody>
      </p:sp>
      <p:sp>
        <p:nvSpPr>
          <p:cNvPr id="40967" name="Text Box 20">
            <a:extLst>
              <a:ext uri="{FF2B5EF4-FFF2-40B4-BE49-F238E27FC236}">
                <a16:creationId xmlns:a16="http://schemas.microsoft.com/office/drawing/2014/main" id="{3A023D62-A079-4E2E-BE2C-F552BCE5A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40968" name="Text Box 21">
            <a:extLst>
              <a:ext uri="{FF2B5EF4-FFF2-40B4-BE49-F238E27FC236}">
                <a16:creationId xmlns:a16="http://schemas.microsoft.com/office/drawing/2014/main" id="{DC1B2F2B-9ECD-4E9C-9FEE-83F7808E4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9" y="4508500"/>
            <a:ext cx="33480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Quarter to 6</a:t>
            </a:r>
          </a:p>
        </p:txBody>
      </p:sp>
      <p:sp>
        <p:nvSpPr>
          <p:cNvPr id="40969" name="Oval 22" descr="White marble">
            <a:extLst>
              <a:ext uri="{FF2B5EF4-FFF2-40B4-BE49-F238E27FC236}">
                <a16:creationId xmlns:a16="http://schemas.microsoft.com/office/drawing/2014/main" id="{49E0921E-42C6-486A-9BF2-3BC50B484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3068638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2D4177FD-7BD0-4340-B66A-1B84A67BEB71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5131" name="Oval 3">
              <a:extLst>
                <a:ext uri="{FF2B5EF4-FFF2-40B4-BE49-F238E27FC236}">
                  <a16:creationId xmlns:a16="http://schemas.microsoft.com/office/drawing/2014/main" id="{F72E24F5-D707-4224-BADC-CC8F66D2E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5132" name="WordArt 4">
              <a:extLst>
                <a:ext uri="{FF2B5EF4-FFF2-40B4-BE49-F238E27FC236}">
                  <a16:creationId xmlns:a16="http://schemas.microsoft.com/office/drawing/2014/main" id="{35127793-A862-4F99-8281-9E5A898D0AD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5133" name="WordArt 5">
              <a:extLst>
                <a:ext uri="{FF2B5EF4-FFF2-40B4-BE49-F238E27FC236}">
                  <a16:creationId xmlns:a16="http://schemas.microsoft.com/office/drawing/2014/main" id="{0B55D6D0-E9E4-4311-A8A0-8783D6B9788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5134" name="WordArt 6">
              <a:extLst>
                <a:ext uri="{FF2B5EF4-FFF2-40B4-BE49-F238E27FC236}">
                  <a16:creationId xmlns:a16="http://schemas.microsoft.com/office/drawing/2014/main" id="{DD401AD9-D305-4BB2-B368-FE3ABCF264A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5135" name="WordArt 7">
              <a:extLst>
                <a:ext uri="{FF2B5EF4-FFF2-40B4-BE49-F238E27FC236}">
                  <a16:creationId xmlns:a16="http://schemas.microsoft.com/office/drawing/2014/main" id="{9BA25AD9-4901-4F2A-9A88-63151D9C246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5136" name="WordArt 8">
              <a:extLst>
                <a:ext uri="{FF2B5EF4-FFF2-40B4-BE49-F238E27FC236}">
                  <a16:creationId xmlns:a16="http://schemas.microsoft.com/office/drawing/2014/main" id="{04AB6B07-7CA4-4398-8B1D-F79CCC56324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5137" name="WordArt 9">
              <a:extLst>
                <a:ext uri="{FF2B5EF4-FFF2-40B4-BE49-F238E27FC236}">
                  <a16:creationId xmlns:a16="http://schemas.microsoft.com/office/drawing/2014/main" id="{CA1ED9C6-1882-4B9F-8C29-CA6B722C334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5138" name="WordArt 10">
              <a:extLst>
                <a:ext uri="{FF2B5EF4-FFF2-40B4-BE49-F238E27FC236}">
                  <a16:creationId xmlns:a16="http://schemas.microsoft.com/office/drawing/2014/main" id="{ECAC2363-C51F-48A6-AA12-70BDEBD1639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5139" name="WordArt 11">
              <a:extLst>
                <a:ext uri="{FF2B5EF4-FFF2-40B4-BE49-F238E27FC236}">
                  <a16:creationId xmlns:a16="http://schemas.microsoft.com/office/drawing/2014/main" id="{8E802A6A-9F28-4119-8020-C7DDF5F3331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5140" name="WordArt 12">
              <a:extLst>
                <a:ext uri="{FF2B5EF4-FFF2-40B4-BE49-F238E27FC236}">
                  <a16:creationId xmlns:a16="http://schemas.microsoft.com/office/drawing/2014/main" id="{14A5318C-1C63-462D-9A3A-93B08FB4823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5141" name="WordArt 13">
              <a:extLst>
                <a:ext uri="{FF2B5EF4-FFF2-40B4-BE49-F238E27FC236}">
                  <a16:creationId xmlns:a16="http://schemas.microsoft.com/office/drawing/2014/main" id="{16A56551-4B74-474A-9D88-EE1B5242F28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5142" name="WordArt 14">
              <a:extLst>
                <a:ext uri="{FF2B5EF4-FFF2-40B4-BE49-F238E27FC236}">
                  <a16:creationId xmlns:a16="http://schemas.microsoft.com/office/drawing/2014/main" id="{E022A793-88C8-45BC-AF45-5B59220C2CC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5143" name="WordArt 15">
              <a:extLst>
                <a:ext uri="{FF2B5EF4-FFF2-40B4-BE49-F238E27FC236}">
                  <a16:creationId xmlns:a16="http://schemas.microsoft.com/office/drawing/2014/main" id="{5C4E5E23-19A4-4EF9-BE6C-CA8C9402BCD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6160" name="AutoShape 16">
            <a:extLst>
              <a:ext uri="{FF2B5EF4-FFF2-40B4-BE49-F238E27FC236}">
                <a16:creationId xmlns:a16="http://schemas.microsoft.com/office/drawing/2014/main" id="{BBCE0164-66C9-425B-A593-4925C76A1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6161" name="AutoShape 17">
            <a:extLst>
              <a:ext uri="{FF2B5EF4-FFF2-40B4-BE49-F238E27FC236}">
                <a16:creationId xmlns:a16="http://schemas.microsoft.com/office/drawing/2014/main" id="{E0F16AA0-A692-4E57-BAB5-3280DBC020C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23657" y="2674145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6162" name="Text Box 18">
            <a:extLst>
              <a:ext uri="{FF2B5EF4-FFF2-40B4-BE49-F238E27FC236}">
                <a16:creationId xmlns:a16="http://schemas.microsoft.com/office/drawing/2014/main" id="{04A5E035-D234-4252-9C69-91D517DFE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 dirty="0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6163" name="Text Box 19">
            <a:extLst>
              <a:ext uri="{FF2B5EF4-FFF2-40B4-BE49-F238E27FC236}">
                <a16:creationId xmlns:a16="http://schemas.microsoft.com/office/drawing/2014/main" id="{A33983C7-A959-4B25-AE2D-BF4534026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6166" name="Text Box 22">
            <a:extLst>
              <a:ext uri="{FF2B5EF4-FFF2-40B4-BE49-F238E27FC236}">
                <a16:creationId xmlns:a16="http://schemas.microsoft.com/office/drawing/2014/main" id="{007CC020-B502-4889-936D-82EE2C07C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5426075"/>
            <a:ext cx="34559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>
                <a:solidFill>
                  <a:srgbClr val="FFFF00"/>
                </a:solidFill>
              </a:rPr>
              <a:t>The  BIG hand</a:t>
            </a:r>
          </a:p>
        </p:txBody>
      </p:sp>
      <p:sp>
        <p:nvSpPr>
          <p:cNvPr id="5128" name="Text Box 23">
            <a:extLst>
              <a:ext uri="{FF2B5EF4-FFF2-40B4-BE49-F238E27FC236}">
                <a16:creationId xmlns:a16="http://schemas.microsoft.com/office/drawing/2014/main" id="{801E4F41-9FA6-4600-8082-8A91CC8FB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425" y="4941888"/>
            <a:ext cx="295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168" name="Text Box 24">
            <a:extLst>
              <a:ext uri="{FF2B5EF4-FFF2-40B4-BE49-F238E27FC236}">
                <a16:creationId xmlns:a16="http://schemas.microsoft.com/office/drawing/2014/main" id="{8243638A-6031-43F6-BB25-9374BBE0A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6115050"/>
            <a:ext cx="414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>
                <a:solidFill>
                  <a:srgbClr val="FF0000"/>
                </a:solidFill>
              </a:rPr>
              <a:t>The LITTLE hand</a:t>
            </a:r>
          </a:p>
        </p:txBody>
      </p:sp>
      <p:sp>
        <p:nvSpPr>
          <p:cNvPr id="6169" name="Oval 25" descr="White marble">
            <a:extLst>
              <a:ext uri="{FF2B5EF4-FFF2-40B4-BE49-F238E27FC236}">
                <a16:creationId xmlns:a16="http://schemas.microsoft.com/office/drawing/2014/main" id="{54EBC795-6083-40AD-B78C-BBE1087E4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141663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/>
      <p:bldP spid="6168" grpId="0"/>
      <p:bldP spid="6168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>
            <a:extLst>
              <a:ext uri="{FF2B5EF4-FFF2-40B4-BE49-F238E27FC236}">
                <a16:creationId xmlns:a16="http://schemas.microsoft.com/office/drawing/2014/main" id="{D34C3618-CCA0-449A-97DD-5C0BD63D42DA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41993" name="Oval 3">
              <a:extLst>
                <a:ext uri="{FF2B5EF4-FFF2-40B4-BE49-F238E27FC236}">
                  <a16:creationId xmlns:a16="http://schemas.microsoft.com/office/drawing/2014/main" id="{CBE5337E-C4F8-46F7-AE01-C19B9952B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41994" name="WordArt 4">
              <a:extLst>
                <a:ext uri="{FF2B5EF4-FFF2-40B4-BE49-F238E27FC236}">
                  <a16:creationId xmlns:a16="http://schemas.microsoft.com/office/drawing/2014/main" id="{27227872-8628-41EB-B94F-09FC2105326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41995" name="WordArt 5">
              <a:extLst>
                <a:ext uri="{FF2B5EF4-FFF2-40B4-BE49-F238E27FC236}">
                  <a16:creationId xmlns:a16="http://schemas.microsoft.com/office/drawing/2014/main" id="{E74653D1-5F94-44D1-9619-793C6AA4DAF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1996" name="WordArt 6">
              <a:extLst>
                <a:ext uri="{FF2B5EF4-FFF2-40B4-BE49-F238E27FC236}">
                  <a16:creationId xmlns:a16="http://schemas.microsoft.com/office/drawing/2014/main" id="{DCCDC853-23AA-4E82-AEED-AA33488B59B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41997" name="WordArt 7">
              <a:extLst>
                <a:ext uri="{FF2B5EF4-FFF2-40B4-BE49-F238E27FC236}">
                  <a16:creationId xmlns:a16="http://schemas.microsoft.com/office/drawing/2014/main" id="{E7EE84B6-8A8C-42A9-8038-A7048B4C1E1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1998" name="WordArt 8">
              <a:extLst>
                <a:ext uri="{FF2B5EF4-FFF2-40B4-BE49-F238E27FC236}">
                  <a16:creationId xmlns:a16="http://schemas.microsoft.com/office/drawing/2014/main" id="{176E5511-B7F4-47D0-9846-BC5C36DF234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41999" name="WordArt 9">
              <a:extLst>
                <a:ext uri="{FF2B5EF4-FFF2-40B4-BE49-F238E27FC236}">
                  <a16:creationId xmlns:a16="http://schemas.microsoft.com/office/drawing/2014/main" id="{9EF5D3A1-9BB6-40EA-BB07-A52D1071E3B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42000" name="WordArt 10">
              <a:extLst>
                <a:ext uri="{FF2B5EF4-FFF2-40B4-BE49-F238E27FC236}">
                  <a16:creationId xmlns:a16="http://schemas.microsoft.com/office/drawing/2014/main" id="{E2866F33-0873-4EB0-8364-6B955A2CBD5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42001" name="WordArt 11">
              <a:extLst>
                <a:ext uri="{FF2B5EF4-FFF2-40B4-BE49-F238E27FC236}">
                  <a16:creationId xmlns:a16="http://schemas.microsoft.com/office/drawing/2014/main" id="{6FB5E6DA-E9C2-478B-B97D-512F1C47709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42002" name="WordArt 12">
              <a:extLst>
                <a:ext uri="{FF2B5EF4-FFF2-40B4-BE49-F238E27FC236}">
                  <a16:creationId xmlns:a16="http://schemas.microsoft.com/office/drawing/2014/main" id="{91FC9732-C4F5-4750-BFBE-6F021C43ED6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42003" name="WordArt 13">
              <a:extLst>
                <a:ext uri="{FF2B5EF4-FFF2-40B4-BE49-F238E27FC236}">
                  <a16:creationId xmlns:a16="http://schemas.microsoft.com/office/drawing/2014/main" id="{BFB18543-D05A-4903-9126-6D54543276A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42004" name="WordArt 14">
              <a:extLst>
                <a:ext uri="{FF2B5EF4-FFF2-40B4-BE49-F238E27FC236}">
                  <a16:creationId xmlns:a16="http://schemas.microsoft.com/office/drawing/2014/main" id="{F50F9695-B55A-4845-A03C-6BC0D205A4B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42005" name="WordArt 15">
              <a:extLst>
                <a:ext uri="{FF2B5EF4-FFF2-40B4-BE49-F238E27FC236}">
                  <a16:creationId xmlns:a16="http://schemas.microsoft.com/office/drawing/2014/main" id="{1A5FE0A6-2854-476F-8D90-36650C58683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41987" name="AutoShape 16">
            <a:extLst>
              <a:ext uri="{FF2B5EF4-FFF2-40B4-BE49-F238E27FC236}">
                <a16:creationId xmlns:a16="http://schemas.microsoft.com/office/drawing/2014/main" id="{1BC8FC8C-F21D-4FC7-9652-011F2E44D176}"/>
              </a:ext>
            </a:extLst>
          </p:cNvPr>
          <p:cNvSpPr>
            <a:spLocks noChangeArrowheads="1"/>
          </p:cNvSpPr>
          <p:nvPr/>
        </p:nvSpPr>
        <p:spPr bwMode="auto">
          <a:xfrm rot="15965306">
            <a:off x="3611563" y="2312988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41988" name="AutoShape 17">
            <a:extLst>
              <a:ext uri="{FF2B5EF4-FFF2-40B4-BE49-F238E27FC236}">
                <a16:creationId xmlns:a16="http://schemas.microsoft.com/office/drawing/2014/main" id="{69D1A5EA-FC53-4C73-9A42-046677FBDAFC}"/>
              </a:ext>
            </a:extLst>
          </p:cNvPr>
          <p:cNvSpPr>
            <a:spLocks noChangeArrowheads="1"/>
          </p:cNvSpPr>
          <p:nvPr/>
        </p:nvSpPr>
        <p:spPr bwMode="auto">
          <a:xfrm rot="15242011">
            <a:off x="4040982" y="2844007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41989" name="Text Box 18">
            <a:extLst>
              <a:ext uri="{FF2B5EF4-FFF2-40B4-BE49-F238E27FC236}">
                <a16:creationId xmlns:a16="http://schemas.microsoft.com/office/drawing/2014/main" id="{A7EFE85E-A763-48B7-A54A-6260DF0AC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...quarter to</a:t>
            </a:r>
          </a:p>
        </p:txBody>
      </p:sp>
      <p:sp>
        <p:nvSpPr>
          <p:cNvPr id="41990" name="Text Box 19">
            <a:extLst>
              <a:ext uri="{FF2B5EF4-FFF2-40B4-BE49-F238E27FC236}">
                <a16:creationId xmlns:a16="http://schemas.microsoft.com/office/drawing/2014/main" id="{247E16A9-2C46-4143-91BE-2BB862C03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9, it is ...quarter to.</a:t>
            </a:r>
          </a:p>
        </p:txBody>
      </p:sp>
      <p:sp>
        <p:nvSpPr>
          <p:cNvPr id="41991" name="Text Box 20">
            <a:extLst>
              <a:ext uri="{FF2B5EF4-FFF2-40B4-BE49-F238E27FC236}">
                <a16:creationId xmlns:a16="http://schemas.microsoft.com/office/drawing/2014/main" id="{E20445FE-A213-4FE0-BA38-C1D36C34A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41992" name="Oval 22" descr="White marble">
            <a:extLst>
              <a:ext uri="{FF2B5EF4-FFF2-40B4-BE49-F238E27FC236}">
                <a16:creationId xmlns:a16="http://schemas.microsoft.com/office/drawing/2014/main" id="{3E693A0C-5B28-474C-B49C-1867711B9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141663"/>
            <a:ext cx="433387" cy="4318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>
            <a:extLst>
              <a:ext uri="{FF2B5EF4-FFF2-40B4-BE49-F238E27FC236}">
                <a16:creationId xmlns:a16="http://schemas.microsoft.com/office/drawing/2014/main" id="{0B5162A8-30F8-4B53-B0E4-D77E9CB794BB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44042" name="Oval 3">
              <a:extLst>
                <a:ext uri="{FF2B5EF4-FFF2-40B4-BE49-F238E27FC236}">
                  <a16:creationId xmlns:a16="http://schemas.microsoft.com/office/drawing/2014/main" id="{D28F31FB-F708-4AF0-A776-1CABB1ED0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44043" name="WordArt 4">
              <a:extLst>
                <a:ext uri="{FF2B5EF4-FFF2-40B4-BE49-F238E27FC236}">
                  <a16:creationId xmlns:a16="http://schemas.microsoft.com/office/drawing/2014/main" id="{A70D95B6-B0D9-4161-810E-D957C891287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44044" name="WordArt 5">
              <a:extLst>
                <a:ext uri="{FF2B5EF4-FFF2-40B4-BE49-F238E27FC236}">
                  <a16:creationId xmlns:a16="http://schemas.microsoft.com/office/drawing/2014/main" id="{4A4B813E-0469-486F-930E-666D16A375A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4045" name="WordArt 6">
              <a:extLst>
                <a:ext uri="{FF2B5EF4-FFF2-40B4-BE49-F238E27FC236}">
                  <a16:creationId xmlns:a16="http://schemas.microsoft.com/office/drawing/2014/main" id="{782DB4CA-3A0E-4747-9492-7FE3C699BD6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44046" name="WordArt 7">
              <a:extLst>
                <a:ext uri="{FF2B5EF4-FFF2-40B4-BE49-F238E27FC236}">
                  <a16:creationId xmlns:a16="http://schemas.microsoft.com/office/drawing/2014/main" id="{09DC53BA-B73B-4D3C-BEB1-0B3771D7FA0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4047" name="WordArt 8">
              <a:extLst>
                <a:ext uri="{FF2B5EF4-FFF2-40B4-BE49-F238E27FC236}">
                  <a16:creationId xmlns:a16="http://schemas.microsoft.com/office/drawing/2014/main" id="{1E7EF58E-BFF9-46DB-A35A-ACC57B4EAF7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44048" name="WordArt 9">
              <a:extLst>
                <a:ext uri="{FF2B5EF4-FFF2-40B4-BE49-F238E27FC236}">
                  <a16:creationId xmlns:a16="http://schemas.microsoft.com/office/drawing/2014/main" id="{F218E4CD-5994-4766-B6A4-71A484480E2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44049" name="WordArt 10">
              <a:extLst>
                <a:ext uri="{FF2B5EF4-FFF2-40B4-BE49-F238E27FC236}">
                  <a16:creationId xmlns:a16="http://schemas.microsoft.com/office/drawing/2014/main" id="{537C7937-D8F3-4480-9A8B-A751108BD2F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44050" name="WordArt 11">
              <a:extLst>
                <a:ext uri="{FF2B5EF4-FFF2-40B4-BE49-F238E27FC236}">
                  <a16:creationId xmlns:a16="http://schemas.microsoft.com/office/drawing/2014/main" id="{F4CB0A24-35CC-4606-8E59-DE345C7E554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44051" name="WordArt 12">
              <a:extLst>
                <a:ext uri="{FF2B5EF4-FFF2-40B4-BE49-F238E27FC236}">
                  <a16:creationId xmlns:a16="http://schemas.microsoft.com/office/drawing/2014/main" id="{B489546F-5425-473B-99D9-C6A1A1F33E6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44052" name="WordArt 13">
              <a:extLst>
                <a:ext uri="{FF2B5EF4-FFF2-40B4-BE49-F238E27FC236}">
                  <a16:creationId xmlns:a16="http://schemas.microsoft.com/office/drawing/2014/main" id="{BB7A5C38-08FC-47E1-8AD6-9E0BD392DBA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44053" name="WordArt 14">
              <a:extLst>
                <a:ext uri="{FF2B5EF4-FFF2-40B4-BE49-F238E27FC236}">
                  <a16:creationId xmlns:a16="http://schemas.microsoft.com/office/drawing/2014/main" id="{C04886AF-6BDD-4B8F-B7E8-A0C5E67E026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44054" name="WordArt 15">
              <a:extLst>
                <a:ext uri="{FF2B5EF4-FFF2-40B4-BE49-F238E27FC236}">
                  <a16:creationId xmlns:a16="http://schemas.microsoft.com/office/drawing/2014/main" id="{197F9F77-486D-42AF-B0EE-E8DB784B9D0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44035" name="AutoShape 16">
            <a:extLst>
              <a:ext uri="{FF2B5EF4-FFF2-40B4-BE49-F238E27FC236}">
                <a16:creationId xmlns:a16="http://schemas.microsoft.com/office/drawing/2014/main" id="{A084B9A8-6AC1-46E0-A370-C0191CCCAD60}"/>
              </a:ext>
            </a:extLst>
          </p:cNvPr>
          <p:cNvSpPr>
            <a:spLocks noChangeArrowheads="1"/>
          </p:cNvSpPr>
          <p:nvPr/>
        </p:nvSpPr>
        <p:spPr bwMode="auto">
          <a:xfrm rot="15965306">
            <a:off x="3611563" y="2312988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44036" name="AutoShape 17">
            <a:extLst>
              <a:ext uri="{FF2B5EF4-FFF2-40B4-BE49-F238E27FC236}">
                <a16:creationId xmlns:a16="http://schemas.microsoft.com/office/drawing/2014/main" id="{D497EDEB-A593-4BCD-AE0A-A5C2C32825B5}"/>
              </a:ext>
            </a:extLst>
          </p:cNvPr>
          <p:cNvSpPr>
            <a:spLocks noChangeArrowheads="1"/>
          </p:cNvSpPr>
          <p:nvPr/>
        </p:nvSpPr>
        <p:spPr bwMode="auto">
          <a:xfrm rot="15242011">
            <a:off x="4040982" y="2844007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44037" name="Text Box 18">
            <a:extLst>
              <a:ext uri="{FF2B5EF4-FFF2-40B4-BE49-F238E27FC236}">
                <a16:creationId xmlns:a16="http://schemas.microsoft.com/office/drawing/2014/main" id="{26E5A44F-0393-4758-8D57-FA85C2785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...quarter to</a:t>
            </a:r>
          </a:p>
        </p:txBody>
      </p:sp>
      <p:sp>
        <p:nvSpPr>
          <p:cNvPr id="44038" name="Text Box 19">
            <a:extLst>
              <a:ext uri="{FF2B5EF4-FFF2-40B4-BE49-F238E27FC236}">
                <a16:creationId xmlns:a16="http://schemas.microsoft.com/office/drawing/2014/main" id="{104F0F4F-BBC9-4CA1-86DA-E151B25FE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9, it is ...quarter to.</a:t>
            </a:r>
          </a:p>
        </p:txBody>
      </p:sp>
      <p:sp>
        <p:nvSpPr>
          <p:cNvPr id="44039" name="Text Box 20">
            <a:extLst>
              <a:ext uri="{FF2B5EF4-FFF2-40B4-BE49-F238E27FC236}">
                <a16:creationId xmlns:a16="http://schemas.microsoft.com/office/drawing/2014/main" id="{BA50663C-BC2F-49E8-9071-C85E9945B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44040" name="Text Box 21">
            <a:extLst>
              <a:ext uri="{FF2B5EF4-FFF2-40B4-BE49-F238E27FC236}">
                <a16:creationId xmlns:a16="http://schemas.microsoft.com/office/drawing/2014/main" id="{9A0EDE17-28DC-40D6-9D50-18EE61F30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4508500"/>
            <a:ext cx="33480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Quarter to 9</a:t>
            </a:r>
          </a:p>
        </p:txBody>
      </p:sp>
      <p:sp>
        <p:nvSpPr>
          <p:cNvPr id="44041" name="Oval 22" descr="White marble">
            <a:extLst>
              <a:ext uri="{FF2B5EF4-FFF2-40B4-BE49-F238E27FC236}">
                <a16:creationId xmlns:a16="http://schemas.microsoft.com/office/drawing/2014/main" id="{56282ABE-1EAC-478A-927F-143629E40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141663"/>
            <a:ext cx="433387" cy="4318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DA606474-1E57-4E31-A654-4EA0C519D619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6153" name="Oval 3">
              <a:extLst>
                <a:ext uri="{FF2B5EF4-FFF2-40B4-BE49-F238E27FC236}">
                  <a16:creationId xmlns:a16="http://schemas.microsoft.com/office/drawing/2014/main" id="{0674EFD5-A34F-46B5-B8CE-F2F81FB8C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6154" name="WordArt 4">
              <a:extLst>
                <a:ext uri="{FF2B5EF4-FFF2-40B4-BE49-F238E27FC236}">
                  <a16:creationId xmlns:a16="http://schemas.microsoft.com/office/drawing/2014/main" id="{976C30AA-4470-4D91-BC68-36661DE55FA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6155" name="WordArt 5">
              <a:extLst>
                <a:ext uri="{FF2B5EF4-FFF2-40B4-BE49-F238E27FC236}">
                  <a16:creationId xmlns:a16="http://schemas.microsoft.com/office/drawing/2014/main" id="{BD2791EF-3ECC-4FC0-81AE-D98E4FC6B16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156" name="WordArt 6">
              <a:extLst>
                <a:ext uri="{FF2B5EF4-FFF2-40B4-BE49-F238E27FC236}">
                  <a16:creationId xmlns:a16="http://schemas.microsoft.com/office/drawing/2014/main" id="{B46C5D88-B35E-4AB4-8ECE-2E218DD58F5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6157" name="WordArt 7">
              <a:extLst>
                <a:ext uri="{FF2B5EF4-FFF2-40B4-BE49-F238E27FC236}">
                  <a16:creationId xmlns:a16="http://schemas.microsoft.com/office/drawing/2014/main" id="{4C60D674-D22B-4E15-A40F-31E7109474B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6158" name="WordArt 8">
              <a:extLst>
                <a:ext uri="{FF2B5EF4-FFF2-40B4-BE49-F238E27FC236}">
                  <a16:creationId xmlns:a16="http://schemas.microsoft.com/office/drawing/2014/main" id="{CC11B40A-2B3C-4F45-99ED-E7BAE823891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6159" name="WordArt 9">
              <a:extLst>
                <a:ext uri="{FF2B5EF4-FFF2-40B4-BE49-F238E27FC236}">
                  <a16:creationId xmlns:a16="http://schemas.microsoft.com/office/drawing/2014/main" id="{44367B21-CAD2-48BA-BAB3-E5EFE8CC573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6160" name="WordArt 10">
              <a:extLst>
                <a:ext uri="{FF2B5EF4-FFF2-40B4-BE49-F238E27FC236}">
                  <a16:creationId xmlns:a16="http://schemas.microsoft.com/office/drawing/2014/main" id="{B3110A35-1C49-49D5-927C-9E04068EB2B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6161" name="WordArt 11">
              <a:extLst>
                <a:ext uri="{FF2B5EF4-FFF2-40B4-BE49-F238E27FC236}">
                  <a16:creationId xmlns:a16="http://schemas.microsoft.com/office/drawing/2014/main" id="{C2085475-D198-462A-B880-02D218290D7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6162" name="WordArt 12">
              <a:extLst>
                <a:ext uri="{FF2B5EF4-FFF2-40B4-BE49-F238E27FC236}">
                  <a16:creationId xmlns:a16="http://schemas.microsoft.com/office/drawing/2014/main" id="{00C9E137-E494-4620-9E4D-D138C15ADBB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6163" name="WordArt 13">
              <a:extLst>
                <a:ext uri="{FF2B5EF4-FFF2-40B4-BE49-F238E27FC236}">
                  <a16:creationId xmlns:a16="http://schemas.microsoft.com/office/drawing/2014/main" id="{7ADDFC42-2309-4F07-A77B-17466D5754C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6164" name="WordArt 14">
              <a:extLst>
                <a:ext uri="{FF2B5EF4-FFF2-40B4-BE49-F238E27FC236}">
                  <a16:creationId xmlns:a16="http://schemas.microsoft.com/office/drawing/2014/main" id="{36E5C3D9-0DFD-446B-A3B0-CC8CB2156A8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6165" name="WordArt 15">
              <a:extLst>
                <a:ext uri="{FF2B5EF4-FFF2-40B4-BE49-F238E27FC236}">
                  <a16:creationId xmlns:a16="http://schemas.microsoft.com/office/drawing/2014/main" id="{E36DCE4A-BF6C-4B62-B0C2-54183029659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6147" name="AutoShape 16">
            <a:extLst>
              <a:ext uri="{FF2B5EF4-FFF2-40B4-BE49-F238E27FC236}">
                <a16:creationId xmlns:a16="http://schemas.microsoft.com/office/drawing/2014/main" id="{4801E566-DD71-4B6A-8788-E48D86EDA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6148" name="AutoShape 17">
            <a:extLst>
              <a:ext uri="{FF2B5EF4-FFF2-40B4-BE49-F238E27FC236}">
                <a16:creationId xmlns:a16="http://schemas.microsoft.com/office/drawing/2014/main" id="{EC2AE201-7E99-4F64-8C7C-DC0CA1E819E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23657" y="2674145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6149" name="Text Box 18">
            <a:extLst>
              <a:ext uri="{FF2B5EF4-FFF2-40B4-BE49-F238E27FC236}">
                <a16:creationId xmlns:a16="http://schemas.microsoft.com/office/drawing/2014/main" id="{0F9FD423-7060-4CB3-8CCC-A28A9B82F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6150" name="Text Box 19">
            <a:extLst>
              <a:ext uri="{FF2B5EF4-FFF2-40B4-BE49-F238E27FC236}">
                <a16:creationId xmlns:a16="http://schemas.microsoft.com/office/drawing/2014/main" id="{E72088A2-6E1F-4861-8579-E05A49466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6151" name="Text Box 20">
            <a:extLst>
              <a:ext uri="{FF2B5EF4-FFF2-40B4-BE49-F238E27FC236}">
                <a16:creationId xmlns:a16="http://schemas.microsoft.com/office/drawing/2014/main" id="{3DBC2730-2C19-496E-A9E7-FF0338D53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6152" name="Oval 25" descr="White marble">
            <a:extLst>
              <a:ext uri="{FF2B5EF4-FFF2-40B4-BE49-F238E27FC236}">
                <a16:creationId xmlns:a16="http://schemas.microsoft.com/office/drawing/2014/main" id="{F3564868-4CE6-4565-B163-85E66F61D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141663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C3EB30BF-89B6-4E03-8092-95A86EEA442B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7178" name="Oval 3">
              <a:extLst>
                <a:ext uri="{FF2B5EF4-FFF2-40B4-BE49-F238E27FC236}">
                  <a16:creationId xmlns:a16="http://schemas.microsoft.com/office/drawing/2014/main" id="{278C75F0-F66A-411F-A48A-D0347BC4A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7179" name="WordArt 4">
              <a:extLst>
                <a:ext uri="{FF2B5EF4-FFF2-40B4-BE49-F238E27FC236}">
                  <a16:creationId xmlns:a16="http://schemas.microsoft.com/office/drawing/2014/main" id="{10777484-DA50-4167-8445-ADEFD43D0BE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7180" name="WordArt 5">
              <a:extLst>
                <a:ext uri="{FF2B5EF4-FFF2-40B4-BE49-F238E27FC236}">
                  <a16:creationId xmlns:a16="http://schemas.microsoft.com/office/drawing/2014/main" id="{011A44D9-6EAF-44DD-B571-CB47D7E29A0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7181" name="WordArt 6">
              <a:extLst>
                <a:ext uri="{FF2B5EF4-FFF2-40B4-BE49-F238E27FC236}">
                  <a16:creationId xmlns:a16="http://schemas.microsoft.com/office/drawing/2014/main" id="{20B862FA-4BC4-4009-BEA3-C5BD10B7F78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7182" name="WordArt 7">
              <a:extLst>
                <a:ext uri="{FF2B5EF4-FFF2-40B4-BE49-F238E27FC236}">
                  <a16:creationId xmlns:a16="http://schemas.microsoft.com/office/drawing/2014/main" id="{FEEBEDEB-7A5B-486B-961B-E9E28C1E991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7183" name="WordArt 8">
              <a:extLst>
                <a:ext uri="{FF2B5EF4-FFF2-40B4-BE49-F238E27FC236}">
                  <a16:creationId xmlns:a16="http://schemas.microsoft.com/office/drawing/2014/main" id="{0E33A91B-B91D-4D8A-8928-B15D97BF6D9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7184" name="WordArt 9">
              <a:extLst>
                <a:ext uri="{FF2B5EF4-FFF2-40B4-BE49-F238E27FC236}">
                  <a16:creationId xmlns:a16="http://schemas.microsoft.com/office/drawing/2014/main" id="{CCB334A2-954D-4800-B1B7-E4F0F7BFC1D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7185" name="WordArt 10">
              <a:extLst>
                <a:ext uri="{FF2B5EF4-FFF2-40B4-BE49-F238E27FC236}">
                  <a16:creationId xmlns:a16="http://schemas.microsoft.com/office/drawing/2014/main" id="{C39674D2-BE6C-4C62-9DC9-7089901DAA1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7186" name="WordArt 11">
              <a:extLst>
                <a:ext uri="{FF2B5EF4-FFF2-40B4-BE49-F238E27FC236}">
                  <a16:creationId xmlns:a16="http://schemas.microsoft.com/office/drawing/2014/main" id="{975CF07C-EBB5-4B54-9827-0D022AF8ED6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7187" name="WordArt 12">
              <a:extLst>
                <a:ext uri="{FF2B5EF4-FFF2-40B4-BE49-F238E27FC236}">
                  <a16:creationId xmlns:a16="http://schemas.microsoft.com/office/drawing/2014/main" id="{2B690EF8-8547-4440-A72D-41A48074371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7188" name="WordArt 13">
              <a:extLst>
                <a:ext uri="{FF2B5EF4-FFF2-40B4-BE49-F238E27FC236}">
                  <a16:creationId xmlns:a16="http://schemas.microsoft.com/office/drawing/2014/main" id="{B9D3AB1B-AF73-45E6-98ED-AFE01DD0569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7189" name="WordArt 14">
              <a:extLst>
                <a:ext uri="{FF2B5EF4-FFF2-40B4-BE49-F238E27FC236}">
                  <a16:creationId xmlns:a16="http://schemas.microsoft.com/office/drawing/2014/main" id="{62C239F4-62F6-4A1B-979E-DCA04DFA6DB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7190" name="WordArt 15">
              <a:extLst>
                <a:ext uri="{FF2B5EF4-FFF2-40B4-BE49-F238E27FC236}">
                  <a16:creationId xmlns:a16="http://schemas.microsoft.com/office/drawing/2014/main" id="{DA826295-2C8E-4C55-A6CC-61BCE5930EA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7171" name="AutoShape 16">
            <a:extLst>
              <a:ext uri="{FF2B5EF4-FFF2-40B4-BE49-F238E27FC236}">
                <a16:creationId xmlns:a16="http://schemas.microsoft.com/office/drawing/2014/main" id="{B850313C-21AE-473F-8E9E-C5D406999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7172" name="AutoShape 17">
            <a:extLst>
              <a:ext uri="{FF2B5EF4-FFF2-40B4-BE49-F238E27FC236}">
                <a16:creationId xmlns:a16="http://schemas.microsoft.com/office/drawing/2014/main" id="{02AB4904-E5FB-4218-B209-654A88F333F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23657" y="2674145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7173" name="Text Box 18">
            <a:extLst>
              <a:ext uri="{FF2B5EF4-FFF2-40B4-BE49-F238E27FC236}">
                <a16:creationId xmlns:a16="http://schemas.microsoft.com/office/drawing/2014/main" id="{4359A513-4B69-4023-BE06-750C450A3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7174" name="Text Box 19">
            <a:extLst>
              <a:ext uri="{FF2B5EF4-FFF2-40B4-BE49-F238E27FC236}">
                <a16:creationId xmlns:a16="http://schemas.microsoft.com/office/drawing/2014/main" id="{B7A10CB3-AEC6-4031-852C-E28019ECB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7175" name="Text Box 20">
            <a:extLst>
              <a:ext uri="{FF2B5EF4-FFF2-40B4-BE49-F238E27FC236}">
                <a16:creationId xmlns:a16="http://schemas.microsoft.com/office/drawing/2014/main" id="{25D9EF15-52C8-405E-8611-D54978843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7176" name="Text Box 21">
            <a:extLst>
              <a:ext uri="{FF2B5EF4-FFF2-40B4-BE49-F238E27FC236}">
                <a16:creationId xmlns:a16="http://schemas.microsoft.com/office/drawing/2014/main" id="{0F75AF92-04AD-45F9-B687-567875A5E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3321050"/>
            <a:ext cx="2089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3 o’clock</a:t>
            </a:r>
          </a:p>
        </p:txBody>
      </p:sp>
      <p:sp>
        <p:nvSpPr>
          <p:cNvPr id="7177" name="Oval 25" descr="White marble">
            <a:extLst>
              <a:ext uri="{FF2B5EF4-FFF2-40B4-BE49-F238E27FC236}">
                <a16:creationId xmlns:a16="http://schemas.microsoft.com/office/drawing/2014/main" id="{58660E8F-6F0B-453F-9885-88909F5A6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141663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A772E96F-0926-4AEB-89E2-F34109601B6B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8201" name="Oval 3">
              <a:extLst>
                <a:ext uri="{FF2B5EF4-FFF2-40B4-BE49-F238E27FC236}">
                  <a16:creationId xmlns:a16="http://schemas.microsoft.com/office/drawing/2014/main" id="{AE4694E4-0B65-4C6E-B172-2DAC21A9F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8202" name="WordArt 4">
              <a:extLst>
                <a:ext uri="{FF2B5EF4-FFF2-40B4-BE49-F238E27FC236}">
                  <a16:creationId xmlns:a16="http://schemas.microsoft.com/office/drawing/2014/main" id="{2A1BB6E1-FCEA-486B-B080-739F05D4045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8203" name="WordArt 5">
              <a:extLst>
                <a:ext uri="{FF2B5EF4-FFF2-40B4-BE49-F238E27FC236}">
                  <a16:creationId xmlns:a16="http://schemas.microsoft.com/office/drawing/2014/main" id="{B717E715-D2A2-4E0F-8433-8192468B483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8204" name="WordArt 6">
              <a:extLst>
                <a:ext uri="{FF2B5EF4-FFF2-40B4-BE49-F238E27FC236}">
                  <a16:creationId xmlns:a16="http://schemas.microsoft.com/office/drawing/2014/main" id="{B0E0827D-6ECD-46C6-8725-5ED6F5E3F1B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8205" name="WordArt 7">
              <a:extLst>
                <a:ext uri="{FF2B5EF4-FFF2-40B4-BE49-F238E27FC236}">
                  <a16:creationId xmlns:a16="http://schemas.microsoft.com/office/drawing/2014/main" id="{F6BA9753-A3F3-4579-A909-EF14D4B8F9A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8206" name="WordArt 8">
              <a:extLst>
                <a:ext uri="{FF2B5EF4-FFF2-40B4-BE49-F238E27FC236}">
                  <a16:creationId xmlns:a16="http://schemas.microsoft.com/office/drawing/2014/main" id="{393F3316-1045-4078-8632-395702FCAD2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8207" name="WordArt 9">
              <a:extLst>
                <a:ext uri="{FF2B5EF4-FFF2-40B4-BE49-F238E27FC236}">
                  <a16:creationId xmlns:a16="http://schemas.microsoft.com/office/drawing/2014/main" id="{0957E663-245F-4B6D-AAB1-03A7A537E00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8208" name="WordArt 10">
              <a:extLst>
                <a:ext uri="{FF2B5EF4-FFF2-40B4-BE49-F238E27FC236}">
                  <a16:creationId xmlns:a16="http://schemas.microsoft.com/office/drawing/2014/main" id="{57B1DC78-5970-46D9-A603-1CAAA932632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8209" name="WordArt 11">
              <a:extLst>
                <a:ext uri="{FF2B5EF4-FFF2-40B4-BE49-F238E27FC236}">
                  <a16:creationId xmlns:a16="http://schemas.microsoft.com/office/drawing/2014/main" id="{6AC29340-0D41-475E-A73D-6FDD52CF5E4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8210" name="WordArt 12">
              <a:extLst>
                <a:ext uri="{FF2B5EF4-FFF2-40B4-BE49-F238E27FC236}">
                  <a16:creationId xmlns:a16="http://schemas.microsoft.com/office/drawing/2014/main" id="{F6EA0835-A49F-4ECE-9AAA-E2BAE060B87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8211" name="WordArt 13">
              <a:extLst>
                <a:ext uri="{FF2B5EF4-FFF2-40B4-BE49-F238E27FC236}">
                  <a16:creationId xmlns:a16="http://schemas.microsoft.com/office/drawing/2014/main" id="{1BB9E59E-7135-4BE4-8075-DE33EECE6C5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8212" name="WordArt 14">
              <a:extLst>
                <a:ext uri="{FF2B5EF4-FFF2-40B4-BE49-F238E27FC236}">
                  <a16:creationId xmlns:a16="http://schemas.microsoft.com/office/drawing/2014/main" id="{FFE191B3-C9CB-4566-83DB-BA63EDCFAB2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8213" name="WordArt 15">
              <a:extLst>
                <a:ext uri="{FF2B5EF4-FFF2-40B4-BE49-F238E27FC236}">
                  <a16:creationId xmlns:a16="http://schemas.microsoft.com/office/drawing/2014/main" id="{5A56D058-CE98-463F-A81A-D13DAA55072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8195" name="AutoShape 16">
            <a:extLst>
              <a:ext uri="{FF2B5EF4-FFF2-40B4-BE49-F238E27FC236}">
                <a16:creationId xmlns:a16="http://schemas.microsoft.com/office/drawing/2014/main" id="{31FB0462-1F19-4911-B396-647226898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8196" name="AutoShape 17">
            <a:extLst>
              <a:ext uri="{FF2B5EF4-FFF2-40B4-BE49-F238E27FC236}">
                <a16:creationId xmlns:a16="http://schemas.microsoft.com/office/drawing/2014/main" id="{03263E9B-D149-43FD-A52B-666CB66D8579}"/>
              </a:ext>
            </a:extLst>
          </p:cNvPr>
          <p:cNvSpPr>
            <a:spLocks noChangeArrowheads="1"/>
          </p:cNvSpPr>
          <p:nvPr/>
        </p:nvSpPr>
        <p:spPr bwMode="auto">
          <a:xfrm rot="8557246">
            <a:off x="4943475" y="3213100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8197" name="Text Box 18">
            <a:extLst>
              <a:ext uri="{FF2B5EF4-FFF2-40B4-BE49-F238E27FC236}">
                <a16:creationId xmlns:a16="http://schemas.microsoft.com/office/drawing/2014/main" id="{88EFE71A-9E6E-4A64-B57D-CA8660EE6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8198" name="Text Box 19">
            <a:extLst>
              <a:ext uri="{FF2B5EF4-FFF2-40B4-BE49-F238E27FC236}">
                <a16:creationId xmlns:a16="http://schemas.microsoft.com/office/drawing/2014/main" id="{D88BD597-1670-4603-8FD2-EE62E2AE2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8199" name="Text Box 20">
            <a:extLst>
              <a:ext uri="{FF2B5EF4-FFF2-40B4-BE49-F238E27FC236}">
                <a16:creationId xmlns:a16="http://schemas.microsoft.com/office/drawing/2014/main" id="{E9778297-1CB9-40BB-9E25-63D3A8A36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8200" name="Oval 22" descr="White marble">
            <a:extLst>
              <a:ext uri="{FF2B5EF4-FFF2-40B4-BE49-F238E27FC236}">
                <a16:creationId xmlns:a16="http://schemas.microsoft.com/office/drawing/2014/main" id="{D0B20BD1-B3DD-4D2E-9DBA-1FE2F9F5C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>
            <a:extLst>
              <a:ext uri="{FF2B5EF4-FFF2-40B4-BE49-F238E27FC236}">
                <a16:creationId xmlns:a16="http://schemas.microsoft.com/office/drawing/2014/main" id="{FA5D5084-11D8-47B0-874F-2DCB5E2F1611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9226" name="Oval 3">
              <a:extLst>
                <a:ext uri="{FF2B5EF4-FFF2-40B4-BE49-F238E27FC236}">
                  <a16:creationId xmlns:a16="http://schemas.microsoft.com/office/drawing/2014/main" id="{1737CCE0-27A2-4E9B-A961-3AC14C9C0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9227" name="WordArt 4">
              <a:extLst>
                <a:ext uri="{FF2B5EF4-FFF2-40B4-BE49-F238E27FC236}">
                  <a16:creationId xmlns:a16="http://schemas.microsoft.com/office/drawing/2014/main" id="{F7141109-79A8-47CE-9EEB-95E07CBA4D5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9228" name="WordArt 5">
              <a:extLst>
                <a:ext uri="{FF2B5EF4-FFF2-40B4-BE49-F238E27FC236}">
                  <a16:creationId xmlns:a16="http://schemas.microsoft.com/office/drawing/2014/main" id="{4B5A4281-E1C8-44FD-B867-2E0EFE97F66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9229" name="WordArt 6">
              <a:extLst>
                <a:ext uri="{FF2B5EF4-FFF2-40B4-BE49-F238E27FC236}">
                  <a16:creationId xmlns:a16="http://schemas.microsoft.com/office/drawing/2014/main" id="{27559D46-69E5-468C-BD02-5EE9741FD6C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9230" name="WordArt 7">
              <a:extLst>
                <a:ext uri="{FF2B5EF4-FFF2-40B4-BE49-F238E27FC236}">
                  <a16:creationId xmlns:a16="http://schemas.microsoft.com/office/drawing/2014/main" id="{65F5A396-0C24-4401-A5CE-78046EA175A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9231" name="WordArt 8">
              <a:extLst>
                <a:ext uri="{FF2B5EF4-FFF2-40B4-BE49-F238E27FC236}">
                  <a16:creationId xmlns:a16="http://schemas.microsoft.com/office/drawing/2014/main" id="{E23DB938-A6CA-404A-9296-44396C62E44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9232" name="WordArt 9">
              <a:extLst>
                <a:ext uri="{FF2B5EF4-FFF2-40B4-BE49-F238E27FC236}">
                  <a16:creationId xmlns:a16="http://schemas.microsoft.com/office/drawing/2014/main" id="{B7B58AB1-802F-42C7-9BB2-BEF5D72BCE4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9233" name="WordArt 10">
              <a:extLst>
                <a:ext uri="{FF2B5EF4-FFF2-40B4-BE49-F238E27FC236}">
                  <a16:creationId xmlns:a16="http://schemas.microsoft.com/office/drawing/2014/main" id="{E1898853-DD6F-4B4D-A863-CC257CEF05F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9234" name="WordArt 11">
              <a:extLst>
                <a:ext uri="{FF2B5EF4-FFF2-40B4-BE49-F238E27FC236}">
                  <a16:creationId xmlns:a16="http://schemas.microsoft.com/office/drawing/2014/main" id="{51924A65-0F08-462D-A40B-D93F44684CA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9235" name="WordArt 12">
              <a:extLst>
                <a:ext uri="{FF2B5EF4-FFF2-40B4-BE49-F238E27FC236}">
                  <a16:creationId xmlns:a16="http://schemas.microsoft.com/office/drawing/2014/main" id="{BB0A79EA-F4C6-4F97-899B-4517E790A8B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9236" name="WordArt 13">
              <a:extLst>
                <a:ext uri="{FF2B5EF4-FFF2-40B4-BE49-F238E27FC236}">
                  <a16:creationId xmlns:a16="http://schemas.microsoft.com/office/drawing/2014/main" id="{258BDCBA-A35C-424D-B8EB-05AD4E19FEA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9237" name="WordArt 14">
              <a:extLst>
                <a:ext uri="{FF2B5EF4-FFF2-40B4-BE49-F238E27FC236}">
                  <a16:creationId xmlns:a16="http://schemas.microsoft.com/office/drawing/2014/main" id="{BC4C981D-3C7F-4134-B39F-C1C993EA6A4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9238" name="WordArt 15">
              <a:extLst>
                <a:ext uri="{FF2B5EF4-FFF2-40B4-BE49-F238E27FC236}">
                  <a16:creationId xmlns:a16="http://schemas.microsoft.com/office/drawing/2014/main" id="{65640422-3FBA-4C3C-BF5F-CC279344F8F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9219" name="AutoShape 16">
            <a:extLst>
              <a:ext uri="{FF2B5EF4-FFF2-40B4-BE49-F238E27FC236}">
                <a16:creationId xmlns:a16="http://schemas.microsoft.com/office/drawing/2014/main" id="{25B274BB-EF88-4B0D-B7B4-9AAAF2B37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9220" name="AutoShape 17">
            <a:extLst>
              <a:ext uri="{FF2B5EF4-FFF2-40B4-BE49-F238E27FC236}">
                <a16:creationId xmlns:a16="http://schemas.microsoft.com/office/drawing/2014/main" id="{97F48F92-E8A1-4ABA-8797-9B3378ACB46D}"/>
              </a:ext>
            </a:extLst>
          </p:cNvPr>
          <p:cNvSpPr>
            <a:spLocks noChangeArrowheads="1"/>
          </p:cNvSpPr>
          <p:nvPr/>
        </p:nvSpPr>
        <p:spPr bwMode="auto">
          <a:xfrm rot="8557246">
            <a:off x="4943475" y="3213100"/>
            <a:ext cx="431800" cy="1366838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9221" name="Text Box 18">
            <a:extLst>
              <a:ext uri="{FF2B5EF4-FFF2-40B4-BE49-F238E27FC236}">
                <a16:creationId xmlns:a16="http://schemas.microsoft.com/office/drawing/2014/main" id="{08571A44-023F-4967-BF38-5891F2777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9222" name="Text Box 19">
            <a:extLst>
              <a:ext uri="{FF2B5EF4-FFF2-40B4-BE49-F238E27FC236}">
                <a16:creationId xmlns:a16="http://schemas.microsoft.com/office/drawing/2014/main" id="{58EB60DE-6CA2-4926-BDB9-3DFB051DA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9223" name="Text Box 20">
            <a:extLst>
              <a:ext uri="{FF2B5EF4-FFF2-40B4-BE49-F238E27FC236}">
                <a16:creationId xmlns:a16="http://schemas.microsoft.com/office/drawing/2014/main" id="{5AFD51DD-9A65-4A3B-88BA-778449D54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9224" name="Text Box 21">
            <a:extLst>
              <a:ext uri="{FF2B5EF4-FFF2-40B4-BE49-F238E27FC236}">
                <a16:creationId xmlns:a16="http://schemas.microsoft.com/office/drawing/2014/main" id="{254C79DF-7A55-4C16-9D6D-BED3F86C9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3" y="3357564"/>
            <a:ext cx="2089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b="1">
                <a:solidFill>
                  <a:srgbClr val="7030A0"/>
                </a:solidFill>
              </a:rPr>
              <a:t>5 o’clock</a:t>
            </a:r>
          </a:p>
        </p:txBody>
      </p:sp>
      <p:sp>
        <p:nvSpPr>
          <p:cNvPr id="9225" name="Oval 22" descr="White marble">
            <a:extLst>
              <a:ext uri="{FF2B5EF4-FFF2-40B4-BE49-F238E27FC236}">
                <a16:creationId xmlns:a16="http://schemas.microsoft.com/office/drawing/2014/main" id="{FFA4827A-8438-478A-9598-2CFF33B72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>
            <a:extLst>
              <a:ext uri="{FF2B5EF4-FFF2-40B4-BE49-F238E27FC236}">
                <a16:creationId xmlns:a16="http://schemas.microsoft.com/office/drawing/2014/main" id="{BF497311-9994-4644-8FB4-D2B5BF4A7378}"/>
              </a:ext>
            </a:extLst>
          </p:cNvPr>
          <p:cNvGrpSpPr>
            <a:grpSpLocks/>
          </p:cNvGrpSpPr>
          <p:nvPr/>
        </p:nvGrpSpPr>
        <p:grpSpPr bwMode="auto">
          <a:xfrm>
            <a:off x="1919289" y="476250"/>
            <a:ext cx="5697537" cy="6038850"/>
            <a:chOff x="249" y="300"/>
            <a:chExt cx="3589" cy="3804"/>
          </a:xfrm>
        </p:grpSpPr>
        <p:sp>
          <p:nvSpPr>
            <p:cNvPr id="10249" name="Oval 3">
              <a:extLst>
                <a:ext uri="{FF2B5EF4-FFF2-40B4-BE49-F238E27FC236}">
                  <a16:creationId xmlns:a16="http://schemas.microsoft.com/office/drawing/2014/main" id="{10C80813-E506-4F14-A882-C3F1BEF76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0"/>
              <a:ext cx="3589" cy="380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CCFFCC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000"/>
            </a:p>
          </p:txBody>
        </p:sp>
        <p:sp>
          <p:nvSpPr>
            <p:cNvPr id="10250" name="WordArt 4">
              <a:extLst>
                <a:ext uri="{FF2B5EF4-FFF2-40B4-BE49-F238E27FC236}">
                  <a16:creationId xmlns:a16="http://schemas.microsoft.com/office/drawing/2014/main" id="{36D17FC6-A120-4F8E-81A3-FA379592EB7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837" y="391"/>
              <a:ext cx="384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0251" name="WordArt 5">
              <a:extLst>
                <a:ext uri="{FF2B5EF4-FFF2-40B4-BE49-F238E27FC236}">
                  <a16:creationId xmlns:a16="http://schemas.microsoft.com/office/drawing/2014/main" id="{AF12EEAF-933D-4AFF-9126-E5689CA431C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99" y="57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0252" name="WordArt 6">
              <a:extLst>
                <a:ext uri="{FF2B5EF4-FFF2-40B4-BE49-F238E27FC236}">
                  <a16:creationId xmlns:a16="http://schemas.microsoft.com/office/drawing/2014/main" id="{80BF6C86-E907-4DD4-BBCE-CE22512A218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60" y="1888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0253" name="WordArt 7">
              <a:extLst>
                <a:ext uri="{FF2B5EF4-FFF2-40B4-BE49-F238E27FC236}">
                  <a16:creationId xmlns:a16="http://schemas.microsoft.com/office/drawing/2014/main" id="{BAE3953D-672B-4631-A934-1BDE0023CCB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43" y="1026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0254" name="WordArt 8">
              <a:extLst>
                <a:ext uri="{FF2B5EF4-FFF2-40B4-BE49-F238E27FC236}">
                  <a16:creationId xmlns:a16="http://schemas.microsoft.com/office/drawing/2014/main" id="{AD0242C9-CD25-44DC-A1F4-11C3A0D7407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018" y="3612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0255" name="WordArt 9">
              <a:extLst>
                <a:ext uri="{FF2B5EF4-FFF2-40B4-BE49-F238E27FC236}">
                  <a16:creationId xmlns:a16="http://schemas.microsoft.com/office/drawing/2014/main" id="{CF93CBB2-B39F-4B26-861B-225B4414BB2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" y="197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0256" name="WordArt 10">
              <a:extLst>
                <a:ext uri="{FF2B5EF4-FFF2-40B4-BE49-F238E27FC236}">
                  <a16:creationId xmlns:a16="http://schemas.microsoft.com/office/drawing/2014/main" id="{18188AEA-89A1-4F32-B92A-049BAE10389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34" y="2704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0257" name="WordArt 11">
              <a:extLst>
                <a:ext uri="{FF2B5EF4-FFF2-40B4-BE49-F238E27FC236}">
                  <a16:creationId xmlns:a16="http://schemas.microsoft.com/office/drawing/2014/main" id="{7398D44F-B1DF-4FE1-909C-186765203FF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89" y="3339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0258" name="WordArt 12">
              <a:extLst>
                <a:ext uri="{FF2B5EF4-FFF2-40B4-BE49-F238E27FC236}">
                  <a16:creationId xmlns:a16="http://schemas.microsoft.com/office/drawing/2014/main" id="{44B64533-9692-43C2-A5D8-7E370AEB459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92" y="3475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0259" name="WordArt 13">
              <a:extLst>
                <a:ext uri="{FF2B5EF4-FFF2-40B4-BE49-F238E27FC236}">
                  <a16:creationId xmlns:a16="http://schemas.microsoft.com/office/drawing/2014/main" id="{E6329873-0916-41FA-9BDF-3FB5897EF32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7" y="2840"/>
              <a:ext cx="20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0260" name="WordArt 14">
              <a:extLst>
                <a:ext uri="{FF2B5EF4-FFF2-40B4-BE49-F238E27FC236}">
                  <a16:creationId xmlns:a16="http://schemas.microsoft.com/office/drawing/2014/main" id="{1E628DD6-B32A-4221-8B63-B14928BC85D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40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0261" name="WordArt 15">
              <a:extLst>
                <a:ext uri="{FF2B5EF4-FFF2-40B4-BE49-F238E27FC236}">
                  <a16:creationId xmlns:a16="http://schemas.microsoft.com/office/drawing/2014/main" id="{88AF7C9C-6629-4D4F-95D4-CBFFFDC11B9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11" y="618"/>
              <a:ext cx="31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3630"/>
                </a:avLst>
              </a:prstTxWarp>
            </a:bodyPr>
            <a:lstStyle/>
            <a:p>
              <a:pPr algn="ctr"/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sp>
        <p:nvSpPr>
          <p:cNvPr id="10243" name="AutoShape 16">
            <a:extLst>
              <a:ext uri="{FF2B5EF4-FFF2-40B4-BE49-F238E27FC236}">
                <a16:creationId xmlns:a16="http://schemas.microsoft.com/office/drawing/2014/main" id="{C85E7D30-0871-462A-B601-34D790A10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1268414"/>
            <a:ext cx="431800" cy="2232025"/>
          </a:xfrm>
          <a:prstGeom prst="upArrow">
            <a:avLst>
              <a:gd name="adj1" fmla="val 50000"/>
              <a:gd name="adj2" fmla="val 129228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0244" name="AutoShape 17">
            <a:extLst>
              <a:ext uri="{FF2B5EF4-FFF2-40B4-BE49-F238E27FC236}">
                <a16:creationId xmlns:a16="http://schemas.microsoft.com/office/drawing/2014/main" id="{440E3577-50A8-498C-B9EE-1F0196ED6E29}"/>
              </a:ext>
            </a:extLst>
          </p:cNvPr>
          <p:cNvSpPr>
            <a:spLocks noChangeArrowheads="1"/>
          </p:cNvSpPr>
          <p:nvPr/>
        </p:nvSpPr>
        <p:spPr bwMode="auto">
          <a:xfrm rot="12302536">
            <a:off x="4295775" y="3357564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sp>
        <p:nvSpPr>
          <p:cNvPr id="10245" name="Text Box 18">
            <a:extLst>
              <a:ext uri="{FF2B5EF4-FFF2-40B4-BE49-F238E27FC236}">
                <a16:creationId xmlns:a16="http://schemas.microsoft.com/office/drawing/2014/main" id="{30699068-70D3-4CE4-999C-E6029A8A9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76" y="0"/>
            <a:ext cx="331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u="sng">
                <a:solidFill>
                  <a:srgbClr val="7030A0"/>
                </a:solidFill>
              </a:rPr>
              <a:t>...o’clock</a:t>
            </a:r>
          </a:p>
        </p:txBody>
      </p:sp>
      <p:sp>
        <p:nvSpPr>
          <p:cNvPr id="10246" name="Text Box 19">
            <a:extLst>
              <a:ext uri="{FF2B5EF4-FFF2-40B4-BE49-F238E27FC236}">
                <a16:creationId xmlns:a16="http://schemas.microsoft.com/office/drawing/2014/main" id="{4EE9203E-375E-44D9-BA64-838AD3D0A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1125539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On an analogue clock, when the big (yellow) hand is pointing to the 12, it is ...o’clock.</a:t>
            </a:r>
          </a:p>
        </p:txBody>
      </p:sp>
      <p:sp>
        <p:nvSpPr>
          <p:cNvPr id="10247" name="Text Box 20">
            <a:extLst>
              <a:ext uri="{FF2B5EF4-FFF2-40B4-BE49-F238E27FC236}">
                <a16:creationId xmlns:a16="http://schemas.microsoft.com/office/drawing/2014/main" id="{EA3F1CAC-A889-44F4-82EA-D15F0A05C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565401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solidFill>
                  <a:srgbClr val="7030A0"/>
                </a:solidFill>
              </a:rPr>
              <a:t>The clock shows...</a:t>
            </a:r>
          </a:p>
        </p:txBody>
      </p:sp>
      <p:sp>
        <p:nvSpPr>
          <p:cNvPr id="10248" name="Oval 22" descr="White marble">
            <a:extLst>
              <a:ext uri="{FF2B5EF4-FFF2-40B4-BE49-F238E27FC236}">
                <a16:creationId xmlns:a16="http://schemas.microsoft.com/office/drawing/2014/main" id="{4EE0AE7B-DB3A-4B3F-81F2-6B3E7D972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213100"/>
            <a:ext cx="433387" cy="43180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1644</Words>
  <Application>Microsoft Office PowerPoint</Application>
  <PresentationFormat>Widescreen</PresentationFormat>
  <Paragraphs>579</Paragraphs>
  <Slides>41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Charlotte Robinson</cp:lastModifiedBy>
  <cp:revision>111</cp:revision>
  <dcterms:created xsi:type="dcterms:W3CDTF">2020-03-22T17:37:05Z</dcterms:created>
  <dcterms:modified xsi:type="dcterms:W3CDTF">2020-06-19T11:10:33Z</dcterms:modified>
</cp:coreProperties>
</file>