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2" r:id="rId3"/>
    <p:sldId id="263"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2" autoAdjust="0"/>
    <p:restoredTop sz="94660"/>
  </p:normalViewPr>
  <p:slideViewPr>
    <p:cSldViewPr snapToGrid="0">
      <p:cViewPr varScale="1">
        <p:scale>
          <a:sx n="53" d="100"/>
          <a:sy n="53" d="100"/>
        </p:scale>
        <p:origin x="141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9BF28-3AB6-4395-91C5-21B57E108F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A67BBBB-5911-4C30-820E-6C9EFF8D2C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7010BC4-F05B-4A04-AC3C-D5741990AC51}"/>
              </a:ext>
            </a:extLst>
          </p:cNvPr>
          <p:cNvSpPr>
            <a:spLocks noGrp="1"/>
          </p:cNvSpPr>
          <p:nvPr>
            <p:ph type="dt" sz="half" idx="10"/>
          </p:nvPr>
        </p:nvSpPr>
        <p:spPr/>
        <p:txBody>
          <a:bodyPr/>
          <a:lstStyle/>
          <a:p>
            <a:fld id="{24E6F6F6-ACDD-45AD-AFC6-B5AE8FA6C048}" type="datetimeFigureOut">
              <a:rPr lang="en-GB" smtClean="0"/>
              <a:t>19/06/2020</a:t>
            </a:fld>
            <a:endParaRPr lang="en-GB" dirty="0"/>
          </a:p>
        </p:txBody>
      </p:sp>
      <p:sp>
        <p:nvSpPr>
          <p:cNvPr id="5" name="Footer Placeholder 4">
            <a:extLst>
              <a:ext uri="{FF2B5EF4-FFF2-40B4-BE49-F238E27FC236}">
                <a16:creationId xmlns:a16="http://schemas.microsoft.com/office/drawing/2014/main" id="{3CA0FA49-0EC7-4662-AF4E-E7AE4527164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0C7C1E8-CDB7-4A36-BE8B-475CF0D4DDA3}"/>
              </a:ext>
            </a:extLst>
          </p:cNvPr>
          <p:cNvSpPr>
            <a:spLocks noGrp="1"/>
          </p:cNvSpPr>
          <p:nvPr>
            <p:ph type="sldNum" sz="quarter" idx="12"/>
          </p:nvPr>
        </p:nvSpPr>
        <p:spPr/>
        <p:txBody>
          <a:bodyPr/>
          <a:lstStyle/>
          <a:p>
            <a:fld id="{A670EB42-BFD4-4290-A0CA-E0BFE9AEFC51}" type="slidenum">
              <a:rPr lang="en-GB" smtClean="0"/>
              <a:t>‹#›</a:t>
            </a:fld>
            <a:endParaRPr lang="en-GB" dirty="0"/>
          </a:p>
        </p:txBody>
      </p:sp>
    </p:spTree>
    <p:extLst>
      <p:ext uri="{BB962C8B-B14F-4D97-AF65-F5344CB8AC3E}">
        <p14:creationId xmlns:p14="http://schemas.microsoft.com/office/powerpoint/2010/main" val="3344541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4C31F-AD8D-42A0-82AD-5572C48F5E6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B8A1E26-63B0-486E-BFA5-160909F97D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154121A-6C89-4ACC-86AF-899CB1FA12B5}"/>
              </a:ext>
            </a:extLst>
          </p:cNvPr>
          <p:cNvSpPr>
            <a:spLocks noGrp="1"/>
          </p:cNvSpPr>
          <p:nvPr>
            <p:ph type="dt" sz="half" idx="10"/>
          </p:nvPr>
        </p:nvSpPr>
        <p:spPr/>
        <p:txBody>
          <a:bodyPr/>
          <a:lstStyle/>
          <a:p>
            <a:fld id="{24E6F6F6-ACDD-45AD-AFC6-B5AE8FA6C048}" type="datetimeFigureOut">
              <a:rPr lang="en-GB" smtClean="0"/>
              <a:t>19/06/2020</a:t>
            </a:fld>
            <a:endParaRPr lang="en-GB" dirty="0"/>
          </a:p>
        </p:txBody>
      </p:sp>
      <p:sp>
        <p:nvSpPr>
          <p:cNvPr id="5" name="Footer Placeholder 4">
            <a:extLst>
              <a:ext uri="{FF2B5EF4-FFF2-40B4-BE49-F238E27FC236}">
                <a16:creationId xmlns:a16="http://schemas.microsoft.com/office/drawing/2014/main" id="{203069C2-A438-4B50-A128-FA6D64BD5A0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A6D9907-A945-467E-B567-2094BD2310DD}"/>
              </a:ext>
            </a:extLst>
          </p:cNvPr>
          <p:cNvSpPr>
            <a:spLocks noGrp="1"/>
          </p:cNvSpPr>
          <p:nvPr>
            <p:ph type="sldNum" sz="quarter" idx="12"/>
          </p:nvPr>
        </p:nvSpPr>
        <p:spPr/>
        <p:txBody>
          <a:bodyPr/>
          <a:lstStyle/>
          <a:p>
            <a:fld id="{A670EB42-BFD4-4290-A0CA-E0BFE9AEFC51}" type="slidenum">
              <a:rPr lang="en-GB" smtClean="0"/>
              <a:t>‹#›</a:t>
            </a:fld>
            <a:endParaRPr lang="en-GB" dirty="0"/>
          </a:p>
        </p:txBody>
      </p:sp>
    </p:spTree>
    <p:extLst>
      <p:ext uri="{BB962C8B-B14F-4D97-AF65-F5344CB8AC3E}">
        <p14:creationId xmlns:p14="http://schemas.microsoft.com/office/powerpoint/2010/main" val="2962689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644333-7F11-4DD5-974E-FDD9330E2E8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8B63165-E378-47EB-AB8E-B222576BCF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6643B34-0B7A-4991-9548-8DA7E2CFF3CB}"/>
              </a:ext>
            </a:extLst>
          </p:cNvPr>
          <p:cNvSpPr>
            <a:spLocks noGrp="1"/>
          </p:cNvSpPr>
          <p:nvPr>
            <p:ph type="dt" sz="half" idx="10"/>
          </p:nvPr>
        </p:nvSpPr>
        <p:spPr/>
        <p:txBody>
          <a:bodyPr/>
          <a:lstStyle/>
          <a:p>
            <a:fld id="{24E6F6F6-ACDD-45AD-AFC6-B5AE8FA6C048}" type="datetimeFigureOut">
              <a:rPr lang="en-GB" smtClean="0"/>
              <a:t>19/06/2020</a:t>
            </a:fld>
            <a:endParaRPr lang="en-GB" dirty="0"/>
          </a:p>
        </p:txBody>
      </p:sp>
      <p:sp>
        <p:nvSpPr>
          <p:cNvPr id="5" name="Footer Placeholder 4">
            <a:extLst>
              <a:ext uri="{FF2B5EF4-FFF2-40B4-BE49-F238E27FC236}">
                <a16:creationId xmlns:a16="http://schemas.microsoft.com/office/drawing/2014/main" id="{1D33BDCA-EBE0-45DD-85AF-548418A67A7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BABFB6E-88DC-407C-B3C0-68EC006D0FD2}"/>
              </a:ext>
            </a:extLst>
          </p:cNvPr>
          <p:cNvSpPr>
            <a:spLocks noGrp="1"/>
          </p:cNvSpPr>
          <p:nvPr>
            <p:ph type="sldNum" sz="quarter" idx="12"/>
          </p:nvPr>
        </p:nvSpPr>
        <p:spPr/>
        <p:txBody>
          <a:bodyPr/>
          <a:lstStyle/>
          <a:p>
            <a:fld id="{A670EB42-BFD4-4290-A0CA-E0BFE9AEFC51}" type="slidenum">
              <a:rPr lang="en-GB" smtClean="0"/>
              <a:t>‹#›</a:t>
            </a:fld>
            <a:endParaRPr lang="en-GB" dirty="0"/>
          </a:p>
        </p:txBody>
      </p:sp>
    </p:spTree>
    <p:extLst>
      <p:ext uri="{BB962C8B-B14F-4D97-AF65-F5344CB8AC3E}">
        <p14:creationId xmlns:p14="http://schemas.microsoft.com/office/powerpoint/2010/main" val="3240106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B4169-4468-43B1-8FD4-EDB7C065D08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532F419-C8AB-4B21-9365-FB1C90402D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ED62A6-3884-4B46-8E9B-E9829D84262C}"/>
              </a:ext>
            </a:extLst>
          </p:cNvPr>
          <p:cNvSpPr>
            <a:spLocks noGrp="1"/>
          </p:cNvSpPr>
          <p:nvPr>
            <p:ph type="dt" sz="half" idx="10"/>
          </p:nvPr>
        </p:nvSpPr>
        <p:spPr/>
        <p:txBody>
          <a:bodyPr/>
          <a:lstStyle/>
          <a:p>
            <a:fld id="{24E6F6F6-ACDD-45AD-AFC6-B5AE8FA6C048}" type="datetimeFigureOut">
              <a:rPr lang="en-GB" smtClean="0"/>
              <a:t>19/06/2020</a:t>
            </a:fld>
            <a:endParaRPr lang="en-GB" dirty="0"/>
          </a:p>
        </p:txBody>
      </p:sp>
      <p:sp>
        <p:nvSpPr>
          <p:cNvPr id="5" name="Footer Placeholder 4">
            <a:extLst>
              <a:ext uri="{FF2B5EF4-FFF2-40B4-BE49-F238E27FC236}">
                <a16:creationId xmlns:a16="http://schemas.microsoft.com/office/drawing/2014/main" id="{A7985428-BB95-4681-A330-D6EEB2A107F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B3EFAC1-7A7C-498E-8F9F-B2DCB72577BA}"/>
              </a:ext>
            </a:extLst>
          </p:cNvPr>
          <p:cNvSpPr>
            <a:spLocks noGrp="1"/>
          </p:cNvSpPr>
          <p:nvPr>
            <p:ph type="sldNum" sz="quarter" idx="12"/>
          </p:nvPr>
        </p:nvSpPr>
        <p:spPr/>
        <p:txBody>
          <a:bodyPr/>
          <a:lstStyle/>
          <a:p>
            <a:fld id="{A670EB42-BFD4-4290-A0CA-E0BFE9AEFC51}" type="slidenum">
              <a:rPr lang="en-GB" smtClean="0"/>
              <a:t>‹#›</a:t>
            </a:fld>
            <a:endParaRPr lang="en-GB" dirty="0"/>
          </a:p>
        </p:txBody>
      </p:sp>
    </p:spTree>
    <p:extLst>
      <p:ext uri="{BB962C8B-B14F-4D97-AF65-F5344CB8AC3E}">
        <p14:creationId xmlns:p14="http://schemas.microsoft.com/office/powerpoint/2010/main" val="1498211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B4D33-9297-48D5-BCE5-5C13E6AD40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64345D8-449B-4616-B9E2-BEF9951CD1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3C79CC-84F7-477D-87D1-3F155504686C}"/>
              </a:ext>
            </a:extLst>
          </p:cNvPr>
          <p:cNvSpPr>
            <a:spLocks noGrp="1"/>
          </p:cNvSpPr>
          <p:nvPr>
            <p:ph type="dt" sz="half" idx="10"/>
          </p:nvPr>
        </p:nvSpPr>
        <p:spPr/>
        <p:txBody>
          <a:bodyPr/>
          <a:lstStyle/>
          <a:p>
            <a:fld id="{24E6F6F6-ACDD-45AD-AFC6-B5AE8FA6C048}" type="datetimeFigureOut">
              <a:rPr lang="en-GB" smtClean="0"/>
              <a:t>19/06/2020</a:t>
            </a:fld>
            <a:endParaRPr lang="en-GB" dirty="0"/>
          </a:p>
        </p:txBody>
      </p:sp>
      <p:sp>
        <p:nvSpPr>
          <p:cNvPr id="5" name="Footer Placeholder 4">
            <a:extLst>
              <a:ext uri="{FF2B5EF4-FFF2-40B4-BE49-F238E27FC236}">
                <a16:creationId xmlns:a16="http://schemas.microsoft.com/office/drawing/2014/main" id="{CA9192F5-2A00-4D7A-BEF7-848A2BC64C4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8FF279F-1D0F-45BE-A870-E20DC9AAFD33}"/>
              </a:ext>
            </a:extLst>
          </p:cNvPr>
          <p:cNvSpPr>
            <a:spLocks noGrp="1"/>
          </p:cNvSpPr>
          <p:nvPr>
            <p:ph type="sldNum" sz="quarter" idx="12"/>
          </p:nvPr>
        </p:nvSpPr>
        <p:spPr/>
        <p:txBody>
          <a:bodyPr/>
          <a:lstStyle/>
          <a:p>
            <a:fld id="{A670EB42-BFD4-4290-A0CA-E0BFE9AEFC51}" type="slidenum">
              <a:rPr lang="en-GB" smtClean="0"/>
              <a:t>‹#›</a:t>
            </a:fld>
            <a:endParaRPr lang="en-GB" dirty="0"/>
          </a:p>
        </p:txBody>
      </p:sp>
    </p:spTree>
    <p:extLst>
      <p:ext uri="{BB962C8B-B14F-4D97-AF65-F5344CB8AC3E}">
        <p14:creationId xmlns:p14="http://schemas.microsoft.com/office/powerpoint/2010/main" val="3198790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62C62-7758-40C2-907A-CA2543A5441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E8EF1D8-62AF-4A3A-AB1A-170052E787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ABC640B-A4A0-42A5-8AF6-22C8A0C27B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BB47CD-D206-45B2-8872-B53ACCC0A6B5}"/>
              </a:ext>
            </a:extLst>
          </p:cNvPr>
          <p:cNvSpPr>
            <a:spLocks noGrp="1"/>
          </p:cNvSpPr>
          <p:nvPr>
            <p:ph type="dt" sz="half" idx="10"/>
          </p:nvPr>
        </p:nvSpPr>
        <p:spPr/>
        <p:txBody>
          <a:bodyPr/>
          <a:lstStyle/>
          <a:p>
            <a:fld id="{24E6F6F6-ACDD-45AD-AFC6-B5AE8FA6C048}" type="datetimeFigureOut">
              <a:rPr lang="en-GB" smtClean="0"/>
              <a:t>19/06/2020</a:t>
            </a:fld>
            <a:endParaRPr lang="en-GB" dirty="0"/>
          </a:p>
        </p:txBody>
      </p:sp>
      <p:sp>
        <p:nvSpPr>
          <p:cNvPr id="6" name="Footer Placeholder 5">
            <a:extLst>
              <a:ext uri="{FF2B5EF4-FFF2-40B4-BE49-F238E27FC236}">
                <a16:creationId xmlns:a16="http://schemas.microsoft.com/office/drawing/2014/main" id="{54A453FD-9BFF-403C-8928-A8814782134E}"/>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44CAC16C-9755-49C5-8C22-A33EA0DD3BBA}"/>
              </a:ext>
            </a:extLst>
          </p:cNvPr>
          <p:cNvSpPr>
            <a:spLocks noGrp="1"/>
          </p:cNvSpPr>
          <p:nvPr>
            <p:ph type="sldNum" sz="quarter" idx="12"/>
          </p:nvPr>
        </p:nvSpPr>
        <p:spPr/>
        <p:txBody>
          <a:bodyPr/>
          <a:lstStyle/>
          <a:p>
            <a:fld id="{A670EB42-BFD4-4290-A0CA-E0BFE9AEFC51}" type="slidenum">
              <a:rPr lang="en-GB" smtClean="0"/>
              <a:t>‹#›</a:t>
            </a:fld>
            <a:endParaRPr lang="en-GB" dirty="0"/>
          </a:p>
        </p:txBody>
      </p:sp>
    </p:spTree>
    <p:extLst>
      <p:ext uri="{BB962C8B-B14F-4D97-AF65-F5344CB8AC3E}">
        <p14:creationId xmlns:p14="http://schemas.microsoft.com/office/powerpoint/2010/main" val="419473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AA25F-EF1A-4DBB-8A86-3FE1874F569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BE1B98C-FD6F-4ECB-A27E-69802C4399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19116E1-DD8D-4947-B88C-2291B6F892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A1FA230-80DB-4D8F-BC3A-5A0C84C472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4683630-BBCA-410B-AF0D-D1A65D3B84C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071E383-5B52-4DD9-8B65-28460DC93664}"/>
              </a:ext>
            </a:extLst>
          </p:cNvPr>
          <p:cNvSpPr>
            <a:spLocks noGrp="1"/>
          </p:cNvSpPr>
          <p:nvPr>
            <p:ph type="dt" sz="half" idx="10"/>
          </p:nvPr>
        </p:nvSpPr>
        <p:spPr/>
        <p:txBody>
          <a:bodyPr/>
          <a:lstStyle/>
          <a:p>
            <a:fld id="{24E6F6F6-ACDD-45AD-AFC6-B5AE8FA6C048}" type="datetimeFigureOut">
              <a:rPr lang="en-GB" smtClean="0"/>
              <a:t>19/06/2020</a:t>
            </a:fld>
            <a:endParaRPr lang="en-GB" dirty="0"/>
          </a:p>
        </p:txBody>
      </p:sp>
      <p:sp>
        <p:nvSpPr>
          <p:cNvPr id="8" name="Footer Placeholder 7">
            <a:extLst>
              <a:ext uri="{FF2B5EF4-FFF2-40B4-BE49-F238E27FC236}">
                <a16:creationId xmlns:a16="http://schemas.microsoft.com/office/drawing/2014/main" id="{2D143E51-8E57-43BB-A6F8-73F40D03E51A}"/>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CB538ABD-ACE2-40C8-A1C1-9938452E9882}"/>
              </a:ext>
            </a:extLst>
          </p:cNvPr>
          <p:cNvSpPr>
            <a:spLocks noGrp="1"/>
          </p:cNvSpPr>
          <p:nvPr>
            <p:ph type="sldNum" sz="quarter" idx="12"/>
          </p:nvPr>
        </p:nvSpPr>
        <p:spPr/>
        <p:txBody>
          <a:bodyPr/>
          <a:lstStyle/>
          <a:p>
            <a:fld id="{A670EB42-BFD4-4290-A0CA-E0BFE9AEFC51}" type="slidenum">
              <a:rPr lang="en-GB" smtClean="0"/>
              <a:t>‹#›</a:t>
            </a:fld>
            <a:endParaRPr lang="en-GB" dirty="0"/>
          </a:p>
        </p:txBody>
      </p:sp>
    </p:spTree>
    <p:extLst>
      <p:ext uri="{BB962C8B-B14F-4D97-AF65-F5344CB8AC3E}">
        <p14:creationId xmlns:p14="http://schemas.microsoft.com/office/powerpoint/2010/main" val="2800398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7CCFF-61D8-45E1-A602-529ACFC9DB8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C043734-F609-46CB-ABA6-96D4C15AF5DD}"/>
              </a:ext>
            </a:extLst>
          </p:cNvPr>
          <p:cNvSpPr>
            <a:spLocks noGrp="1"/>
          </p:cNvSpPr>
          <p:nvPr>
            <p:ph type="dt" sz="half" idx="10"/>
          </p:nvPr>
        </p:nvSpPr>
        <p:spPr/>
        <p:txBody>
          <a:bodyPr/>
          <a:lstStyle/>
          <a:p>
            <a:fld id="{24E6F6F6-ACDD-45AD-AFC6-B5AE8FA6C048}" type="datetimeFigureOut">
              <a:rPr lang="en-GB" smtClean="0"/>
              <a:t>19/06/2020</a:t>
            </a:fld>
            <a:endParaRPr lang="en-GB" dirty="0"/>
          </a:p>
        </p:txBody>
      </p:sp>
      <p:sp>
        <p:nvSpPr>
          <p:cNvPr id="4" name="Footer Placeholder 3">
            <a:extLst>
              <a:ext uri="{FF2B5EF4-FFF2-40B4-BE49-F238E27FC236}">
                <a16:creationId xmlns:a16="http://schemas.microsoft.com/office/drawing/2014/main" id="{F6C85E3F-43B6-485F-8960-D08E191730B3}"/>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5E22EECC-4461-4481-B980-73D4ADD21F64}"/>
              </a:ext>
            </a:extLst>
          </p:cNvPr>
          <p:cNvSpPr>
            <a:spLocks noGrp="1"/>
          </p:cNvSpPr>
          <p:nvPr>
            <p:ph type="sldNum" sz="quarter" idx="12"/>
          </p:nvPr>
        </p:nvSpPr>
        <p:spPr/>
        <p:txBody>
          <a:bodyPr/>
          <a:lstStyle/>
          <a:p>
            <a:fld id="{A670EB42-BFD4-4290-A0CA-E0BFE9AEFC51}" type="slidenum">
              <a:rPr lang="en-GB" smtClean="0"/>
              <a:t>‹#›</a:t>
            </a:fld>
            <a:endParaRPr lang="en-GB" dirty="0"/>
          </a:p>
        </p:txBody>
      </p:sp>
    </p:spTree>
    <p:extLst>
      <p:ext uri="{BB962C8B-B14F-4D97-AF65-F5344CB8AC3E}">
        <p14:creationId xmlns:p14="http://schemas.microsoft.com/office/powerpoint/2010/main" val="3148756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92BF07-7E9B-406A-98CD-737AF016880D}"/>
              </a:ext>
            </a:extLst>
          </p:cNvPr>
          <p:cNvSpPr>
            <a:spLocks noGrp="1"/>
          </p:cNvSpPr>
          <p:nvPr>
            <p:ph type="dt" sz="half" idx="10"/>
          </p:nvPr>
        </p:nvSpPr>
        <p:spPr/>
        <p:txBody>
          <a:bodyPr/>
          <a:lstStyle/>
          <a:p>
            <a:fld id="{24E6F6F6-ACDD-45AD-AFC6-B5AE8FA6C048}" type="datetimeFigureOut">
              <a:rPr lang="en-GB" smtClean="0"/>
              <a:t>19/06/2020</a:t>
            </a:fld>
            <a:endParaRPr lang="en-GB" dirty="0"/>
          </a:p>
        </p:txBody>
      </p:sp>
      <p:sp>
        <p:nvSpPr>
          <p:cNvPr id="3" name="Footer Placeholder 2">
            <a:extLst>
              <a:ext uri="{FF2B5EF4-FFF2-40B4-BE49-F238E27FC236}">
                <a16:creationId xmlns:a16="http://schemas.microsoft.com/office/drawing/2014/main" id="{196FABFB-12D2-4C9D-B0C2-B0052149E942}"/>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0D0FB0A1-0AED-4D95-ADCB-C26C76135F25}"/>
              </a:ext>
            </a:extLst>
          </p:cNvPr>
          <p:cNvSpPr>
            <a:spLocks noGrp="1"/>
          </p:cNvSpPr>
          <p:nvPr>
            <p:ph type="sldNum" sz="quarter" idx="12"/>
          </p:nvPr>
        </p:nvSpPr>
        <p:spPr/>
        <p:txBody>
          <a:bodyPr/>
          <a:lstStyle/>
          <a:p>
            <a:fld id="{A670EB42-BFD4-4290-A0CA-E0BFE9AEFC51}" type="slidenum">
              <a:rPr lang="en-GB" smtClean="0"/>
              <a:t>‹#›</a:t>
            </a:fld>
            <a:endParaRPr lang="en-GB" dirty="0"/>
          </a:p>
        </p:txBody>
      </p:sp>
    </p:spTree>
    <p:extLst>
      <p:ext uri="{BB962C8B-B14F-4D97-AF65-F5344CB8AC3E}">
        <p14:creationId xmlns:p14="http://schemas.microsoft.com/office/powerpoint/2010/main" val="79686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B30CF-8C6D-458D-81EC-F5AF371B1A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DA4E5E2-B621-480F-B9E4-065C0D7ABB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EEAC389-AA10-437C-B4FE-0629038B7B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388B23-6336-4F91-85B9-1F0AF8AA88E2}"/>
              </a:ext>
            </a:extLst>
          </p:cNvPr>
          <p:cNvSpPr>
            <a:spLocks noGrp="1"/>
          </p:cNvSpPr>
          <p:nvPr>
            <p:ph type="dt" sz="half" idx="10"/>
          </p:nvPr>
        </p:nvSpPr>
        <p:spPr/>
        <p:txBody>
          <a:bodyPr/>
          <a:lstStyle/>
          <a:p>
            <a:fld id="{24E6F6F6-ACDD-45AD-AFC6-B5AE8FA6C048}" type="datetimeFigureOut">
              <a:rPr lang="en-GB" smtClean="0"/>
              <a:t>19/06/2020</a:t>
            </a:fld>
            <a:endParaRPr lang="en-GB" dirty="0"/>
          </a:p>
        </p:txBody>
      </p:sp>
      <p:sp>
        <p:nvSpPr>
          <p:cNvPr id="6" name="Footer Placeholder 5">
            <a:extLst>
              <a:ext uri="{FF2B5EF4-FFF2-40B4-BE49-F238E27FC236}">
                <a16:creationId xmlns:a16="http://schemas.microsoft.com/office/drawing/2014/main" id="{0AACDBAE-837A-4C69-8BE5-B9D5CA62D9A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22E03B78-586A-4015-9E65-302C719869FE}"/>
              </a:ext>
            </a:extLst>
          </p:cNvPr>
          <p:cNvSpPr>
            <a:spLocks noGrp="1"/>
          </p:cNvSpPr>
          <p:nvPr>
            <p:ph type="sldNum" sz="quarter" idx="12"/>
          </p:nvPr>
        </p:nvSpPr>
        <p:spPr/>
        <p:txBody>
          <a:bodyPr/>
          <a:lstStyle/>
          <a:p>
            <a:fld id="{A670EB42-BFD4-4290-A0CA-E0BFE9AEFC51}" type="slidenum">
              <a:rPr lang="en-GB" smtClean="0"/>
              <a:t>‹#›</a:t>
            </a:fld>
            <a:endParaRPr lang="en-GB" dirty="0"/>
          </a:p>
        </p:txBody>
      </p:sp>
    </p:spTree>
    <p:extLst>
      <p:ext uri="{BB962C8B-B14F-4D97-AF65-F5344CB8AC3E}">
        <p14:creationId xmlns:p14="http://schemas.microsoft.com/office/powerpoint/2010/main" val="1772616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016C2-B2C0-4EF9-BC40-1F6B47AFBA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7002A87-E9A8-47EC-8101-BEA9230C8E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12457AED-BC64-458E-96CF-E649760EE5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BBE506-997D-47CA-8DE1-94BBD1282677}"/>
              </a:ext>
            </a:extLst>
          </p:cNvPr>
          <p:cNvSpPr>
            <a:spLocks noGrp="1"/>
          </p:cNvSpPr>
          <p:nvPr>
            <p:ph type="dt" sz="half" idx="10"/>
          </p:nvPr>
        </p:nvSpPr>
        <p:spPr/>
        <p:txBody>
          <a:bodyPr/>
          <a:lstStyle/>
          <a:p>
            <a:fld id="{24E6F6F6-ACDD-45AD-AFC6-B5AE8FA6C048}" type="datetimeFigureOut">
              <a:rPr lang="en-GB" smtClean="0"/>
              <a:t>19/06/2020</a:t>
            </a:fld>
            <a:endParaRPr lang="en-GB" dirty="0"/>
          </a:p>
        </p:txBody>
      </p:sp>
      <p:sp>
        <p:nvSpPr>
          <p:cNvPr id="6" name="Footer Placeholder 5">
            <a:extLst>
              <a:ext uri="{FF2B5EF4-FFF2-40B4-BE49-F238E27FC236}">
                <a16:creationId xmlns:a16="http://schemas.microsoft.com/office/drawing/2014/main" id="{FB32B8CE-0FE8-4BA7-B922-0B77261E9D88}"/>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4008E42B-7B3C-48CC-9787-90043E828167}"/>
              </a:ext>
            </a:extLst>
          </p:cNvPr>
          <p:cNvSpPr>
            <a:spLocks noGrp="1"/>
          </p:cNvSpPr>
          <p:nvPr>
            <p:ph type="sldNum" sz="quarter" idx="12"/>
          </p:nvPr>
        </p:nvSpPr>
        <p:spPr/>
        <p:txBody>
          <a:bodyPr/>
          <a:lstStyle/>
          <a:p>
            <a:fld id="{A670EB42-BFD4-4290-A0CA-E0BFE9AEFC51}" type="slidenum">
              <a:rPr lang="en-GB" smtClean="0"/>
              <a:t>‹#›</a:t>
            </a:fld>
            <a:endParaRPr lang="en-GB" dirty="0"/>
          </a:p>
        </p:txBody>
      </p:sp>
    </p:spTree>
    <p:extLst>
      <p:ext uri="{BB962C8B-B14F-4D97-AF65-F5344CB8AC3E}">
        <p14:creationId xmlns:p14="http://schemas.microsoft.com/office/powerpoint/2010/main" val="3252380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BB3160-51FE-46F5-AFE1-9E22A5FC95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5791233-16D1-4423-87B0-73D755DD1A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C64170-38DD-4E9D-9449-37A5E4B605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E6F6F6-ACDD-45AD-AFC6-B5AE8FA6C048}" type="datetimeFigureOut">
              <a:rPr lang="en-GB" smtClean="0"/>
              <a:t>19/06/2020</a:t>
            </a:fld>
            <a:endParaRPr lang="en-GB" dirty="0"/>
          </a:p>
        </p:txBody>
      </p:sp>
      <p:sp>
        <p:nvSpPr>
          <p:cNvPr id="5" name="Footer Placeholder 4">
            <a:extLst>
              <a:ext uri="{FF2B5EF4-FFF2-40B4-BE49-F238E27FC236}">
                <a16:creationId xmlns:a16="http://schemas.microsoft.com/office/drawing/2014/main" id="{7A527096-9661-463E-9691-35666456D8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DCF5BBDF-3A76-4032-A454-D8C2ACAB85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70EB42-BFD4-4290-A0CA-E0BFE9AEFC51}" type="slidenum">
              <a:rPr lang="en-GB" smtClean="0"/>
              <a:t>‹#›</a:t>
            </a:fld>
            <a:endParaRPr lang="en-GB" dirty="0"/>
          </a:p>
        </p:txBody>
      </p:sp>
    </p:spTree>
    <p:extLst>
      <p:ext uri="{BB962C8B-B14F-4D97-AF65-F5344CB8AC3E}">
        <p14:creationId xmlns:p14="http://schemas.microsoft.com/office/powerpoint/2010/main" val="41903707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9BC629D-6B55-45A8-8B49-263FBB68AB06}"/>
              </a:ext>
            </a:extLst>
          </p:cNvPr>
          <p:cNvSpPr txBox="1"/>
          <p:nvPr/>
        </p:nvSpPr>
        <p:spPr>
          <a:xfrm>
            <a:off x="656246" y="853781"/>
            <a:ext cx="11071005" cy="1661993"/>
          </a:xfrm>
          <a:prstGeom prst="rect">
            <a:avLst/>
          </a:prstGeom>
          <a:noFill/>
          <a:ln w="28575">
            <a:noFill/>
          </a:ln>
        </p:spPr>
        <p:txBody>
          <a:bodyPr wrap="square" rtlCol="0">
            <a:spAutoFit/>
          </a:bodyPr>
          <a:lstStyle/>
          <a:p>
            <a:pPr algn="ctr"/>
            <a:r>
              <a:rPr lang="en-GB" sz="2400" b="1" dirty="0">
                <a:solidFill>
                  <a:schemeClr val="accent1">
                    <a:lumMod val="50000"/>
                  </a:schemeClr>
                </a:solidFill>
              </a:rPr>
              <a:t>Monday 22</a:t>
            </a:r>
            <a:r>
              <a:rPr lang="en-GB" sz="2400" b="1" baseline="30000" dirty="0">
                <a:solidFill>
                  <a:schemeClr val="accent1">
                    <a:lumMod val="50000"/>
                  </a:schemeClr>
                </a:solidFill>
              </a:rPr>
              <a:t>nd</a:t>
            </a:r>
            <a:r>
              <a:rPr lang="en-GB" sz="2400" b="1" dirty="0">
                <a:solidFill>
                  <a:schemeClr val="accent1">
                    <a:lumMod val="50000"/>
                  </a:schemeClr>
                </a:solidFill>
              </a:rPr>
              <a:t> June</a:t>
            </a:r>
          </a:p>
          <a:p>
            <a:r>
              <a:rPr lang="en-GB" sz="2400" b="1" u="sng" dirty="0">
                <a:solidFill>
                  <a:schemeClr val="accent1">
                    <a:lumMod val="50000"/>
                  </a:schemeClr>
                </a:solidFill>
              </a:rPr>
              <a:t>Maths</a:t>
            </a:r>
          </a:p>
          <a:p>
            <a:endParaRPr lang="en-GB" dirty="0">
              <a:solidFill>
                <a:schemeClr val="accent1">
                  <a:lumMod val="50000"/>
                </a:schemeClr>
              </a:solidFill>
              <a:latin typeface="Comic Sans MS" panose="030F0702030302020204" pitchFamily="66" charset="0"/>
            </a:endParaRPr>
          </a:p>
          <a:p>
            <a:endParaRPr lang="en-GB" dirty="0">
              <a:solidFill>
                <a:schemeClr val="accent1">
                  <a:lumMod val="50000"/>
                </a:schemeClr>
              </a:solidFill>
              <a:latin typeface="Comic Sans MS" panose="030F0702030302020204" pitchFamily="66" charset="0"/>
            </a:endParaRPr>
          </a:p>
          <a:p>
            <a:endParaRPr lang="en-GB" dirty="0">
              <a:solidFill>
                <a:schemeClr val="accent1">
                  <a:lumMod val="50000"/>
                </a:schemeClr>
              </a:solidFill>
              <a:latin typeface="Comic Sans MS" panose="030F0702030302020204" pitchFamily="66" charset="0"/>
            </a:endParaRPr>
          </a:p>
        </p:txBody>
      </p:sp>
      <p:sp>
        <p:nvSpPr>
          <p:cNvPr id="5" name="TextBox 4">
            <a:extLst>
              <a:ext uri="{FF2B5EF4-FFF2-40B4-BE49-F238E27FC236}">
                <a16:creationId xmlns:a16="http://schemas.microsoft.com/office/drawing/2014/main" id="{DF777F56-04D2-402B-A770-FABB225892EE}"/>
              </a:ext>
            </a:extLst>
          </p:cNvPr>
          <p:cNvSpPr txBox="1"/>
          <p:nvPr/>
        </p:nvSpPr>
        <p:spPr>
          <a:xfrm>
            <a:off x="656246" y="1807888"/>
            <a:ext cx="10555178" cy="5016758"/>
          </a:xfrm>
          <a:prstGeom prst="rect">
            <a:avLst/>
          </a:prstGeom>
          <a:noFill/>
        </p:spPr>
        <p:txBody>
          <a:bodyPr wrap="square" rtlCol="0">
            <a:spAutoFit/>
          </a:bodyPr>
          <a:lstStyle/>
          <a:p>
            <a:r>
              <a:rPr lang="en-GB" sz="2000" dirty="0">
                <a:solidFill>
                  <a:schemeClr val="accent1">
                    <a:lumMod val="50000"/>
                  </a:schemeClr>
                </a:solidFill>
              </a:rPr>
              <a:t>This week we are going to focusing on telling the time. Mrs Weatherby has asked you to practise o’clock and half past </a:t>
            </a:r>
            <a:r>
              <a:rPr lang="en-GB" sz="2000" dirty="0">
                <a:solidFill>
                  <a:srgbClr val="002060"/>
                </a:solidFill>
              </a:rPr>
              <a:t>times</a:t>
            </a:r>
            <a:r>
              <a:rPr lang="en-GB" sz="2000" dirty="0">
                <a:solidFill>
                  <a:schemeClr val="accent1">
                    <a:lumMod val="50000"/>
                  </a:schemeClr>
                </a:solidFill>
              </a:rPr>
              <a:t>. </a:t>
            </a:r>
          </a:p>
          <a:p>
            <a:endParaRPr lang="en-GB" sz="2000" dirty="0">
              <a:solidFill>
                <a:schemeClr val="accent1">
                  <a:lumMod val="50000"/>
                </a:schemeClr>
              </a:solidFill>
            </a:endParaRPr>
          </a:p>
          <a:p>
            <a:r>
              <a:rPr lang="en-GB" sz="2000" dirty="0">
                <a:solidFill>
                  <a:schemeClr val="accent1">
                    <a:lumMod val="50000"/>
                  </a:schemeClr>
                </a:solidFill>
              </a:rPr>
              <a:t>To help you with our work on time I would like you to make your own clock with moving hands. It is really useful to practise showing different times. </a:t>
            </a:r>
          </a:p>
          <a:p>
            <a:pPr>
              <a:lnSpc>
                <a:spcPct val="150000"/>
              </a:lnSpc>
            </a:pPr>
            <a:r>
              <a:rPr lang="en-GB" sz="2000" dirty="0">
                <a:solidFill>
                  <a:srgbClr val="002060"/>
                </a:solidFill>
              </a:rPr>
              <a:t>There is a template that you could use or you could design your own.</a:t>
            </a:r>
          </a:p>
          <a:p>
            <a:pPr>
              <a:lnSpc>
                <a:spcPct val="150000"/>
              </a:lnSpc>
            </a:pPr>
            <a:r>
              <a:rPr lang="en-GB" sz="2000" dirty="0">
                <a:solidFill>
                  <a:srgbClr val="002060"/>
                </a:solidFill>
              </a:rPr>
              <a:t>If you have a paper plate then that would be ideal for the face of the clock.  </a:t>
            </a:r>
          </a:p>
          <a:p>
            <a:pPr>
              <a:lnSpc>
                <a:spcPct val="150000"/>
              </a:lnSpc>
            </a:pPr>
            <a:r>
              <a:rPr lang="en-GB" sz="2000" dirty="0">
                <a:solidFill>
                  <a:srgbClr val="002060"/>
                </a:solidFill>
              </a:rPr>
              <a:t>You could use card, lollipop sticks, straws or whatever works for you as the hands but they do need to move so that you can use it to show different times. </a:t>
            </a:r>
          </a:p>
          <a:p>
            <a:pPr>
              <a:lnSpc>
                <a:spcPct val="150000"/>
              </a:lnSpc>
            </a:pPr>
            <a:r>
              <a:rPr lang="en-GB" sz="2000" dirty="0">
                <a:solidFill>
                  <a:srgbClr val="002060"/>
                </a:solidFill>
              </a:rPr>
              <a:t>Be as creative as you can.</a:t>
            </a:r>
          </a:p>
          <a:p>
            <a:pPr>
              <a:lnSpc>
                <a:spcPct val="150000"/>
              </a:lnSpc>
            </a:pPr>
            <a:r>
              <a:rPr lang="en-GB" sz="2000" dirty="0">
                <a:solidFill>
                  <a:srgbClr val="002060"/>
                </a:solidFill>
              </a:rPr>
              <a:t>Use the clock to show o’clock and half </a:t>
            </a:r>
            <a:r>
              <a:rPr lang="en-GB" sz="2000">
                <a:solidFill>
                  <a:srgbClr val="002060"/>
                </a:solidFill>
              </a:rPr>
              <a:t>past times. </a:t>
            </a:r>
            <a:endParaRPr lang="en-GB" sz="2000" dirty="0">
              <a:solidFill>
                <a:srgbClr val="002060"/>
              </a:solidFill>
            </a:endParaRPr>
          </a:p>
          <a:p>
            <a:endParaRPr lang="en-GB" sz="2000" dirty="0">
              <a:solidFill>
                <a:srgbClr val="009999"/>
              </a:solidFill>
            </a:endParaRPr>
          </a:p>
          <a:p>
            <a:endParaRPr lang="en-GB" sz="2000" dirty="0">
              <a:solidFill>
                <a:schemeClr val="accent1">
                  <a:lumMod val="50000"/>
                </a:schemeClr>
              </a:solidFill>
            </a:endParaRPr>
          </a:p>
        </p:txBody>
      </p:sp>
      <p:pic>
        <p:nvPicPr>
          <p:cNvPr id="3" name="Picture 2">
            <a:extLst>
              <a:ext uri="{FF2B5EF4-FFF2-40B4-BE49-F238E27FC236}">
                <a16:creationId xmlns:a16="http://schemas.microsoft.com/office/drawing/2014/main" id="{FED4970B-01F2-4493-8E88-085A2EAB0A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749" y="225210"/>
            <a:ext cx="4971429" cy="628571"/>
          </a:xfrm>
          <a:prstGeom prst="rect">
            <a:avLst/>
          </a:prstGeom>
        </p:spPr>
      </p:pic>
    </p:spTree>
    <p:extLst>
      <p:ext uri="{BB962C8B-B14F-4D97-AF65-F5344CB8AC3E}">
        <p14:creationId xmlns:p14="http://schemas.microsoft.com/office/powerpoint/2010/main" val="1601711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3EDF84-5022-42FD-B58F-F863B964743E}"/>
              </a:ext>
            </a:extLst>
          </p:cNvPr>
          <p:cNvSpPr/>
          <p:nvPr/>
        </p:nvSpPr>
        <p:spPr>
          <a:xfrm>
            <a:off x="90189" y="256032"/>
            <a:ext cx="12011622" cy="1569660"/>
          </a:xfrm>
          <a:prstGeom prst="rect">
            <a:avLst/>
          </a:prstGeom>
          <a:solidFill>
            <a:schemeClr val="accent5">
              <a:lumMod val="40000"/>
              <a:lumOff val="60000"/>
            </a:schemeClr>
          </a:solidFill>
        </p:spPr>
        <p:txBody>
          <a:bodyPr wrap="none" lIns="91440" tIns="45720" rIns="91440" bIns="45720">
            <a:spAutoFit/>
          </a:bodyPr>
          <a:lstStyle/>
          <a:p>
            <a:pPr algn="ctr"/>
            <a:r>
              <a:rPr lang="en-US" sz="4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Here ar</a:t>
            </a:r>
            <a:r>
              <a:rPr lang="en-US"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e some examples of homemade </a:t>
            </a:r>
          </a:p>
          <a:p>
            <a:pPr algn="ctr"/>
            <a:r>
              <a:rPr lang="en-US"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clocks to give you some ideas.</a:t>
            </a:r>
            <a:endParaRPr lang="en-US" sz="4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endParaRPr>
          </a:p>
        </p:txBody>
      </p:sp>
      <p:pic>
        <p:nvPicPr>
          <p:cNvPr id="3" name="Picture 2">
            <a:extLst>
              <a:ext uri="{FF2B5EF4-FFF2-40B4-BE49-F238E27FC236}">
                <a16:creationId xmlns:a16="http://schemas.microsoft.com/office/drawing/2014/main" id="{D2C63330-4E4A-435E-A417-DC9149073734}"/>
              </a:ext>
            </a:extLst>
          </p:cNvPr>
          <p:cNvPicPr>
            <a:picLocks noChangeAspect="1"/>
          </p:cNvPicPr>
          <p:nvPr/>
        </p:nvPicPr>
        <p:blipFill rotWithShape="1">
          <a:blip r:embed="rId2"/>
          <a:srcRect l="58350" t="17101" r="5200" b="47545"/>
          <a:stretch/>
        </p:blipFill>
        <p:spPr>
          <a:xfrm>
            <a:off x="1588008" y="2176271"/>
            <a:ext cx="9015984" cy="4007106"/>
          </a:xfrm>
          <a:prstGeom prst="rect">
            <a:avLst/>
          </a:prstGeom>
        </p:spPr>
      </p:pic>
    </p:spTree>
    <p:extLst>
      <p:ext uri="{BB962C8B-B14F-4D97-AF65-F5344CB8AC3E}">
        <p14:creationId xmlns:p14="http://schemas.microsoft.com/office/powerpoint/2010/main" val="3454100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0398DFA-2223-40E5-B495-85DB91315574}"/>
              </a:ext>
            </a:extLst>
          </p:cNvPr>
          <p:cNvPicPr>
            <a:picLocks noChangeAspect="1"/>
          </p:cNvPicPr>
          <p:nvPr/>
        </p:nvPicPr>
        <p:blipFill rotWithShape="1">
          <a:blip r:embed="rId2"/>
          <a:srcRect l="65694" t="12517" r="12346" b="40016"/>
          <a:stretch/>
        </p:blipFill>
        <p:spPr>
          <a:xfrm>
            <a:off x="326136" y="413271"/>
            <a:ext cx="6074664" cy="6016363"/>
          </a:xfrm>
          <a:prstGeom prst="rect">
            <a:avLst/>
          </a:prstGeom>
        </p:spPr>
      </p:pic>
      <p:pic>
        <p:nvPicPr>
          <p:cNvPr id="3" name="Picture 2">
            <a:extLst>
              <a:ext uri="{FF2B5EF4-FFF2-40B4-BE49-F238E27FC236}">
                <a16:creationId xmlns:a16="http://schemas.microsoft.com/office/drawing/2014/main" id="{673FA934-CB94-4073-AFAF-4F9EFAB731D0}"/>
              </a:ext>
            </a:extLst>
          </p:cNvPr>
          <p:cNvPicPr>
            <a:picLocks noChangeAspect="1"/>
          </p:cNvPicPr>
          <p:nvPr/>
        </p:nvPicPr>
        <p:blipFill rotWithShape="1">
          <a:blip r:embed="rId3"/>
          <a:srcRect l="63600" t="11863" r="16450" b="37069"/>
          <a:stretch/>
        </p:blipFill>
        <p:spPr>
          <a:xfrm>
            <a:off x="6705602" y="576071"/>
            <a:ext cx="4742686" cy="5562852"/>
          </a:xfrm>
          <a:prstGeom prst="rect">
            <a:avLst/>
          </a:prstGeom>
        </p:spPr>
      </p:pic>
    </p:spTree>
    <p:extLst>
      <p:ext uri="{BB962C8B-B14F-4D97-AF65-F5344CB8AC3E}">
        <p14:creationId xmlns:p14="http://schemas.microsoft.com/office/powerpoint/2010/main" val="16099614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1166</TotalTime>
  <Words>158</Words>
  <Application>Microsoft Office PowerPoint</Application>
  <PresentationFormat>Widescreen</PresentationFormat>
  <Paragraphs>13</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Comic Sans MS</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Weatherby</dc:creator>
  <cp:lastModifiedBy>Charlotte Robinson</cp:lastModifiedBy>
  <cp:revision>100</cp:revision>
  <dcterms:created xsi:type="dcterms:W3CDTF">2020-03-22T17:37:05Z</dcterms:created>
  <dcterms:modified xsi:type="dcterms:W3CDTF">2020-06-19T10:22:13Z</dcterms:modified>
</cp:coreProperties>
</file>