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7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4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09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64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6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17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3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39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98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53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D65AD-ED44-4E63-898F-D09DD1C97789}" type="datetimeFigureOut">
              <a:rPr lang="en-GB" smtClean="0"/>
              <a:t>27/04/2014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0F527-DA8D-4A63-858E-EAF1FBD22D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40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4322618" cy="27016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014" y="-1"/>
            <a:ext cx="4961985" cy="3716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618" y="0"/>
            <a:ext cx="4445000" cy="410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26394"/>
            <a:ext cx="4500748" cy="29884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2" b="4417"/>
          <a:stretch/>
        </p:blipFill>
        <p:spPr>
          <a:xfrm>
            <a:off x="7214897" y="3528595"/>
            <a:ext cx="4977102" cy="33725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464" y="3911832"/>
            <a:ext cx="3932991" cy="29461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6"/>
          <a:stretch/>
        </p:blipFill>
        <p:spPr>
          <a:xfrm>
            <a:off x="0" y="4855954"/>
            <a:ext cx="3828335" cy="204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43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Gill</dc:creator>
  <cp:lastModifiedBy>Becky Gill</cp:lastModifiedBy>
  <cp:revision>2</cp:revision>
  <dcterms:created xsi:type="dcterms:W3CDTF">2014-04-27T18:51:25Z</dcterms:created>
  <dcterms:modified xsi:type="dcterms:W3CDTF">2014-04-27T18:59:15Z</dcterms:modified>
</cp:coreProperties>
</file>