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66" r:id="rId5"/>
    <p:sldId id="365" r:id="rId6"/>
    <p:sldId id="367" r:id="rId7"/>
    <p:sldId id="412" r:id="rId8"/>
    <p:sldId id="413" r:id="rId9"/>
    <p:sldId id="414" r:id="rId10"/>
    <p:sldId id="415" r:id="rId11"/>
    <p:sldId id="416" r:id="rId12"/>
    <p:sldId id="417" r:id="rId13"/>
    <p:sldId id="418" r:id="rId14"/>
    <p:sldId id="419" r:id="rId15"/>
    <p:sldId id="420" r:id="rId16"/>
    <p:sldId id="421" r:id="rId17"/>
    <p:sldId id="422" r:id="rId18"/>
    <p:sldId id="423" r:id="rId19"/>
    <p:sldId id="424" r:id="rId20"/>
    <p:sldId id="355" r:id="rId21"/>
    <p:sldId id="37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5F040F-44A6-4778-B3F4-026366C1839E}" v="4" dt="2019-04-25T12:04:35.774"/>
    <p1510:client id="{8C5A1375-8CB7-4D79-A50A-D8FF2CC0E012}" v="5" dt="2019-04-25T14:25:14.7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9" autoAdjust="0"/>
    <p:restoredTop sz="94660"/>
  </p:normalViewPr>
  <p:slideViewPr>
    <p:cSldViewPr snapToGrid="0">
      <p:cViewPr varScale="1">
        <p:scale>
          <a:sx n="69" d="100"/>
          <a:sy n="69" d="100"/>
        </p:scale>
        <p:origin x="15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say Grix" userId="a678036f-2d88-407c-addb-d0af3fea6eec" providerId="ADAL" clId="{9DADDA2D-7023-4224-AA88-96B93008952B}"/>
  </pc:docChgLst>
  <pc:docChgLst>
    <pc:chgData name="Ashleigh Sobol" userId="8430f2a2-602f-4dde-a79b-412efd9dd8bf" providerId="ADAL" clId="{A204DDAC-AA7C-4679-9F40-91028CD5C38E}"/>
  </pc:docChgLst>
  <pc:docChgLst>
    <pc:chgData name="Ashleigh Sobol" userId="8430f2a2-602f-4dde-a79b-412efd9dd8bf" providerId="ADAL" clId="{945C51C1-2AFD-4D2A-8B01-38125315A474}"/>
  </pc:docChgLst>
  <pc:docChgLst>
    <pc:chgData name="Ashleigh Sobol" userId="8430f2a2-602f-4dde-a79b-412efd9dd8bf" providerId="ADAL" clId="{314E36DF-02F4-4957-B175-8AD4C9F6E04E}"/>
  </pc:docChgLst>
  <pc:docChgLst>
    <pc:chgData name="Theresa Hodgson" userId="213b339f-9e68-4d61-b6e1-9aa385d3ff46" providerId="ADAL" clId="{CEDF6EAB-48B3-4E8B-B988-15571ECC3495}"/>
  </pc:docChgLst>
  <pc:docChgLst>
    <pc:chgData name="Nicola Read" userId="f4cbb50c-6e67-4402-b6bd-5fcb6a1deb83" providerId="ADAL" clId="{13410189-5DAE-4294-9E2A-2D0768E8C21D}"/>
    <pc:docChg chg="custSel modSld">
      <pc:chgData name="Nicola Read" userId="f4cbb50c-6e67-4402-b6bd-5fcb6a1deb83" providerId="ADAL" clId="{13410189-5DAE-4294-9E2A-2D0768E8C21D}" dt="2019-04-03T11:14:14.013" v="22" actId="1076"/>
      <pc:docMkLst>
        <pc:docMk/>
      </pc:docMkLst>
      <pc:sldChg chg="addSp delSp modSp">
        <pc:chgData name="Nicola Read" userId="f4cbb50c-6e67-4402-b6bd-5fcb6a1deb83" providerId="ADAL" clId="{13410189-5DAE-4294-9E2A-2D0768E8C21D}" dt="2019-04-03T11:14:14.013" v="22" actId="1076"/>
        <pc:sldMkLst>
          <pc:docMk/>
          <pc:sldMk cId="2637481266" sldId="256"/>
        </pc:sldMkLst>
        <pc:spChg chg="del mod">
          <ac:chgData name="Nicola Read" userId="f4cbb50c-6e67-4402-b6bd-5fcb6a1deb83" providerId="ADAL" clId="{13410189-5DAE-4294-9E2A-2D0768E8C21D}" dt="2019-03-22T14:56:28.022" v="6" actId="478"/>
          <ac:spMkLst>
            <pc:docMk/>
            <pc:sldMk cId="2637481266" sldId="256"/>
            <ac:spMk id="7" creationId="{277FDC6C-B99A-4ED8-B341-A52126824B67}"/>
          </ac:spMkLst>
        </pc:spChg>
        <pc:grpChg chg="add mod">
          <ac:chgData name="Nicola Read" userId="f4cbb50c-6e67-4402-b6bd-5fcb6a1deb83" providerId="ADAL" clId="{13410189-5DAE-4294-9E2A-2D0768E8C21D}" dt="2019-04-03T11:14:14.013" v="22" actId="1076"/>
          <ac:grpSpMkLst>
            <pc:docMk/>
            <pc:sldMk cId="2637481266" sldId="256"/>
            <ac:grpSpMk id="6" creationId="{F48D1577-DF7B-42CD-A5F9-E392C94F47A5}"/>
          </ac:grpSpMkLst>
        </pc:grpChg>
        <pc:picChg chg="del">
          <ac:chgData name="Nicola Read" userId="f4cbb50c-6e67-4402-b6bd-5fcb6a1deb83" providerId="ADAL" clId="{13410189-5DAE-4294-9E2A-2D0768E8C21D}" dt="2019-03-22T14:56:22.740" v="4" actId="478"/>
          <ac:picMkLst>
            <pc:docMk/>
            <pc:sldMk cId="2637481266" sldId="256"/>
            <ac:picMk id="18" creationId="{AF62330C-AB9B-43BE-82E4-98A7F5B9D6D1}"/>
          </ac:picMkLst>
        </pc:picChg>
      </pc:sldChg>
      <pc:sldChg chg="addSp delSp">
        <pc:chgData name="Nicola Read" userId="f4cbb50c-6e67-4402-b6bd-5fcb6a1deb83" providerId="ADAL" clId="{13410189-5DAE-4294-9E2A-2D0768E8C21D}" dt="2019-03-22T14:57:07.797" v="19"/>
        <pc:sldMkLst>
          <pc:docMk/>
          <pc:sldMk cId="636014570" sldId="314"/>
        </pc:sldMkLst>
        <pc:spChg chg="del">
          <ac:chgData name="Nicola Read" userId="f4cbb50c-6e67-4402-b6bd-5fcb6a1deb83" providerId="ADAL" clId="{13410189-5DAE-4294-9E2A-2D0768E8C21D}" dt="2019-03-22T14:57:06.993" v="18" actId="478"/>
          <ac:spMkLst>
            <pc:docMk/>
            <pc:sldMk cId="636014570" sldId="314"/>
            <ac:spMk id="7" creationId="{84B107DC-B90C-4A45-B422-BA8DE29C2552}"/>
          </ac:spMkLst>
        </pc:spChg>
        <pc:grpChg chg="add">
          <ac:chgData name="Nicola Read" userId="f4cbb50c-6e67-4402-b6bd-5fcb6a1deb83" providerId="ADAL" clId="{13410189-5DAE-4294-9E2A-2D0768E8C21D}" dt="2019-03-22T14:57:07.797" v="19"/>
          <ac:grpSpMkLst>
            <pc:docMk/>
            <pc:sldMk cId="636014570" sldId="314"/>
            <ac:grpSpMk id="6" creationId="{E01EE6DE-A413-43E2-A2A9-EB6D5C7EA66E}"/>
          </ac:grpSpMkLst>
        </pc:grpChg>
        <pc:picChg chg="del">
          <ac:chgData name="Nicola Read" userId="f4cbb50c-6e67-4402-b6bd-5fcb6a1deb83" providerId="ADAL" clId="{13410189-5DAE-4294-9E2A-2D0768E8C21D}" dt="2019-03-22T14:57:03.724" v="17" actId="478"/>
          <ac:picMkLst>
            <pc:docMk/>
            <pc:sldMk cId="636014570" sldId="314"/>
            <ac:picMk id="18" creationId="{AF62330C-AB9B-43BE-82E4-98A7F5B9D6D1}"/>
          </ac:picMkLst>
        </pc:picChg>
      </pc:sldChg>
      <pc:sldChg chg="addSp delSp">
        <pc:chgData name="Nicola Read" userId="f4cbb50c-6e67-4402-b6bd-5fcb6a1deb83" providerId="ADAL" clId="{13410189-5DAE-4294-9E2A-2D0768E8C21D}" dt="2019-03-22T14:57:00.056" v="16"/>
        <pc:sldMkLst>
          <pc:docMk/>
          <pc:sldMk cId="1071900124" sldId="355"/>
        </pc:sldMkLst>
        <pc:spChg chg="del">
          <ac:chgData name="Nicola Read" userId="f4cbb50c-6e67-4402-b6bd-5fcb6a1deb83" providerId="ADAL" clId="{13410189-5DAE-4294-9E2A-2D0768E8C21D}" dt="2019-03-22T14:56:57.723" v="15" actId="478"/>
          <ac:spMkLst>
            <pc:docMk/>
            <pc:sldMk cId="1071900124" sldId="355"/>
            <ac:spMk id="7" creationId="{F2267ACB-233E-41BC-B01B-8F3DC45483E4}"/>
          </ac:spMkLst>
        </pc:spChg>
        <pc:grpChg chg="add">
          <ac:chgData name="Nicola Read" userId="f4cbb50c-6e67-4402-b6bd-5fcb6a1deb83" providerId="ADAL" clId="{13410189-5DAE-4294-9E2A-2D0768E8C21D}" dt="2019-03-22T14:57:00.056" v="16"/>
          <ac:grpSpMkLst>
            <pc:docMk/>
            <pc:sldMk cId="1071900124" sldId="355"/>
            <ac:grpSpMk id="6" creationId="{EFAEB690-040A-40E5-BFC5-7F2C83D0EC6A}"/>
          </ac:grpSpMkLst>
        </pc:grpChg>
        <pc:picChg chg="del">
          <ac:chgData name="Nicola Read" userId="f4cbb50c-6e67-4402-b6bd-5fcb6a1deb83" providerId="ADAL" clId="{13410189-5DAE-4294-9E2A-2D0768E8C21D}" dt="2019-03-22T14:56:53.626" v="14" actId="478"/>
          <ac:picMkLst>
            <pc:docMk/>
            <pc:sldMk cId="1071900124" sldId="355"/>
            <ac:picMk id="18" creationId="{AF62330C-AB9B-43BE-82E4-98A7F5B9D6D1}"/>
          </ac:picMkLst>
        </pc:picChg>
      </pc:sldChg>
      <pc:sldChg chg="addSp delSp">
        <pc:chgData name="Nicola Read" userId="f4cbb50c-6e67-4402-b6bd-5fcb6a1deb83" providerId="ADAL" clId="{13410189-5DAE-4294-9E2A-2D0768E8C21D}" dt="2019-03-22T14:56:48.168" v="13"/>
        <pc:sldMkLst>
          <pc:docMk/>
          <pc:sldMk cId="36917022" sldId="360"/>
        </pc:sldMkLst>
        <pc:spChg chg="del">
          <ac:chgData name="Nicola Read" userId="f4cbb50c-6e67-4402-b6bd-5fcb6a1deb83" providerId="ADAL" clId="{13410189-5DAE-4294-9E2A-2D0768E8C21D}" dt="2019-03-22T14:56:46.514" v="12" actId="478"/>
          <ac:spMkLst>
            <pc:docMk/>
            <pc:sldMk cId="36917022" sldId="360"/>
            <ac:spMk id="7" creationId="{B632E459-9B27-4467-B89C-78410207B713}"/>
          </ac:spMkLst>
        </pc:spChg>
        <pc:grpChg chg="add">
          <ac:chgData name="Nicola Read" userId="f4cbb50c-6e67-4402-b6bd-5fcb6a1deb83" providerId="ADAL" clId="{13410189-5DAE-4294-9E2A-2D0768E8C21D}" dt="2019-03-22T14:56:48.168" v="13"/>
          <ac:grpSpMkLst>
            <pc:docMk/>
            <pc:sldMk cId="36917022" sldId="360"/>
            <ac:grpSpMk id="6" creationId="{5B95FEEE-48EE-41C9-9F6D-015057418F5E}"/>
          </ac:grpSpMkLst>
        </pc:grpChg>
        <pc:picChg chg="del">
          <ac:chgData name="Nicola Read" userId="f4cbb50c-6e67-4402-b6bd-5fcb6a1deb83" providerId="ADAL" clId="{13410189-5DAE-4294-9E2A-2D0768E8C21D}" dt="2019-03-22T14:56:43.192" v="11" actId="478"/>
          <ac:picMkLst>
            <pc:docMk/>
            <pc:sldMk cId="36917022" sldId="360"/>
            <ac:picMk id="18" creationId="{AF62330C-AB9B-43BE-82E4-98A7F5B9D6D1}"/>
          </ac:picMkLst>
        </pc:picChg>
      </pc:sldChg>
      <pc:sldChg chg="addSp delSp modSp">
        <pc:chgData name="Nicola Read" userId="f4cbb50c-6e67-4402-b6bd-5fcb6a1deb83" providerId="ADAL" clId="{13410189-5DAE-4294-9E2A-2D0768E8C21D}" dt="2019-03-22T14:57:36.549" v="21" actId="2711"/>
        <pc:sldMkLst>
          <pc:docMk/>
          <pc:sldMk cId="1669721746" sldId="365"/>
        </pc:sldMkLst>
        <pc:spChg chg="del">
          <ac:chgData name="Nicola Read" userId="f4cbb50c-6e67-4402-b6bd-5fcb6a1deb83" providerId="ADAL" clId="{13410189-5DAE-4294-9E2A-2D0768E8C21D}" dt="2019-03-22T14:56:37.669" v="9" actId="478"/>
          <ac:spMkLst>
            <pc:docMk/>
            <pc:sldMk cId="1669721746" sldId="365"/>
            <ac:spMk id="7" creationId="{9C98043F-F327-469C-AFFD-8AE7F5773C62}"/>
          </ac:spMkLst>
        </pc:spChg>
        <pc:spChg chg="mod">
          <ac:chgData name="Nicola Read" userId="f4cbb50c-6e67-4402-b6bd-5fcb6a1deb83" providerId="ADAL" clId="{13410189-5DAE-4294-9E2A-2D0768E8C21D}" dt="2019-03-22T14:57:36.549" v="21" actId="2711"/>
          <ac:spMkLst>
            <pc:docMk/>
            <pc:sldMk cId="1669721746" sldId="365"/>
            <ac:spMk id="19" creationId="{5252A847-DE45-4FA3-A1F8-EEBEB845FF8E}"/>
          </ac:spMkLst>
        </pc:spChg>
        <pc:grpChg chg="add">
          <ac:chgData name="Nicola Read" userId="f4cbb50c-6e67-4402-b6bd-5fcb6a1deb83" providerId="ADAL" clId="{13410189-5DAE-4294-9E2A-2D0768E8C21D}" dt="2019-03-22T14:56:39.233" v="10"/>
          <ac:grpSpMkLst>
            <pc:docMk/>
            <pc:sldMk cId="1669721746" sldId="365"/>
            <ac:grpSpMk id="6" creationId="{E7C0849F-AAB2-46E6-8030-2AEA6181EE8A}"/>
          </ac:grpSpMkLst>
        </pc:grpChg>
        <pc:picChg chg="del">
          <ac:chgData name="Nicola Read" userId="f4cbb50c-6e67-4402-b6bd-5fcb6a1deb83" providerId="ADAL" clId="{13410189-5DAE-4294-9E2A-2D0768E8C21D}" dt="2019-03-22T14:56:35.723" v="8" actId="478"/>
          <ac:picMkLst>
            <pc:docMk/>
            <pc:sldMk cId="1669721746" sldId="365"/>
            <ac:picMk id="18" creationId="{AF62330C-AB9B-43BE-82E4-98A7F5B9D6D1}"/>
          </ac:picMkLst>
        </pc:picChg>
      </pc:sldChg>
      <pc:sldChg chg="addSp delSp modSp">
        <pc:chgData name="Nicola Read" userId="f4cbb50c-6e67-4402-b6bd-5fcb6a1deb83" providerId="ADAL" clId="{13410189-5DAE-4294-9E2A-2D0768E8C21D}" dt="2019-03-22T14:56:12.598" v="3" actId="1076"/>
        <pc:sldMkLst>
          <pc:docMk/>
          <pc:sldMk cId="332354265" sldId="366"/>
        </pc:sldMkLst>
        <pc:spChg chg="del">
          <ac:chgData name="Nicola Read" userId="f4cbb50c-6e67-4402-b6bd-5fcb6a1deb83" providerId="ADAL" clId="{13410189-5DAE-4294-9E2A-2D0768E8C21D}" dt="2019-03-22T14:56:05.130" v="1" actId="478"/>
          <ac:spMkLst>
            <pc:docMk/>
            <pc:sldMk cId="332354265" sldId="366"/>
            <ac:spMk id="7" creationId="{9C98043F-F327-469C-AFFD-8AE7F5773C62}"/>
          </ac:spMkLst>
        </pc:spChg>
        <pc:grpChg chg="add mod">
          <ac:chgData name="Nicola Read" userId="f4cbb50c-6e67-4402-b6bd-5fcb6a1deb83" providerId="ADAL" clId="{13410189-5DAE-4294-9E2A-2D0768E8C21D}" dt="2019-03-22T14:56:12.598" v="3" actId="1076"/>
          <ac:grpSpMkLst>
            <pc:docMk/>
            <pc:sldMk cId="332354265" sldId="366"/>
            <ac:grpSpMk id="6" creationId="{C4A245D4-FB7C-4612-93B5-535DD6A6F422}"/>
          </ac:grpSpMkLst>
        </pc:grpChg>
        <pc:picChg chg="del">
          <ac:chgData name="Nicola Read" userId="f4cbb50c-6e67-4402-b6bd-5fcb6a1deb83" providerId="ADAL" clId="{13410189-5DAE-4294-9E2A-2D0768E8C21D}" dt="2019-03-22T14:56:02.636" v="0" actId="478"/>
          <ac:picMkLst>
            <pc:docMk/>
            <pc:sldMk cId="332354265" sldId="366"/>
            <ac:picMk id="18" creationId="{AF62330C-AB9B-43BE-82E4-98A7F5B9D6D1}"/>
          </ac:picMkLst>
        </pc:picChg>
      </pc:sldChg>
    </pc:docChg>
  </pc:docChgLst>
  <pc:docChgLst>
    <pc:chgData name="Kathryn Hiley" userId="2745fa84-d41e-443a-867d-996e1a007b4a" providerId="ADAL" clId="{ACCD0D09-BA57-4D71-AB9D-60E9A0650C26}"/>
    <pc:docChg chg="modSld">
      <pc:chgData name="Kathryn Hiley" userId="2745fa84-d41e-443a-867d-996e1a007b4a" providerId="ADAL" clId="{ACCD0D09-BA57-4D71-AB9D-60E9A0650C26}" dt="2019-03-18T16:22:28.525" v="1" actId="20577"/>
      <pc:docMkLst>
        <pc:docMk/>
      </pc:docMkLst>
      <pc:sldChg chg="modSp">
        <pc:chgData name="Kathryn Hiley" userId="2745fa84-d41e-443a-867d-996e1a007b4a" providerId="ADAL" clId="{ACCD0D09-BA57-4D71-AB9D-60E9A0650C26}" dt="2019-03-18T16:22:28.525" v="1" actId="20577"/>
        <pc:sldMkLst>
          <pc:docMk/>
          <pc:sldMk cId="332354265" sldId="366"/>
        </pc:sldMkLst>
        <pc:spChg chg="mod">
          <ac:chgData name="Kathryn Hiley" userId="2745fa84-d41e-443a-867d-996e1a007b4a" providerId="ADAL" clId="{ACCD0D09-BA57-4D71-AB9D-60E9A0650C26}" dt="2019-03-18T16:22:28.525" v="1" actId="20577"/>
          <ac:spMkLst>
            <pc:docMk/>
            <pc:sldMk cId="332354265" sldId="366"/>
            <ac:spMk id="19" creationId="{5252A847-DE45-4FA3-A1F8-EEBEB845FF8E}"/>
          </ac:spMkLst>
        </pc:spChg>
      </pc:sldChg>
    </pc:docChg>
  </pc:docChgLst>
  <pc:docChgLst>
    <pc:chgData name="Faye Taylor" userId="32266afe-4e54-4012-9703-e1912c09c24c" providerId="ADAL" clId="{90C636E9-64A2-47C4-98B7-928D5804956F}"/>
    <pc:docChg chg="undo modSld">
      <pc:chgData name="Faye Taylor" userId="32266afe-4e54-4012-9703-e1912c09c24c" providerId="ADAL" clId="{90C636E9-64A2-47C4-98B7-928D5804956F}" dt="2019-02-11T09:32:52.213" v="9" actId="2711"/>
      <pc:docMkLst>
        <pc:docMk/>
      </pc:docMkLst>
      <pc:sldChg chg="modSp">
        <pc:chgData name="Faye Taylor" userId="32266afe-4e54-4012-9703-e1912c09c24c" providerId="ADAL" clId="{90C636E9-64A2-47C4-98B7-928D5804956F}" dt="2019-02-11T09:32:52.213" v="9" actId="2711"/>
        <pc:sldMkLst>
          <pc:docMk/>
          <pc:sldMk cId="2637481266" sldId="256"/>
        </pc:sldMkLst>
        <pc:spChg chg="mod">
          <ac:chgData name="Faye Taylor" userId="32266afe-4e54-4012-9703-e1912c09c24c" providerId="ADAL" clId="{90C636E9-64A2-47C4-98B7-928D5804956F}" dt="2019-02-11T09:32:52.213" v="9" actId="2711"/>
          <ac:spMkLst>
            <pc:docMk/>
            <pc:sldMk cId="2637481266" sldId="256"/>
            <ac:spMk id="19" creationId="{5252A847-DE45-4FA3-A1F8-EEBEB845FF8E}"/>
          </ac:spMkLst>
        </pc:spChg>
      </pc:sldChg>
    </pc:docChg>
  </pc:docChgLst>
  <pc:docChgLst>
    <pc:chgData name="Jan Fitzpatrick" userId="d1b284ec-d1dd-4765-b823-b34899491c26" providerId="ADAL" clId="{8C5A1375-8CB7-4D79-A50A-D8FF2CC0E012}"/>
    <pc:docChg chg="undo custSel delSld modSld">
      <pc:chgData name="Jan Fitzpatrick" userId="d1b284ec-d1dd-4765-b823-b34899491c26" providerId="ADAL" clId="{8C5A1375-8CB7-4D79-A50A-D8FF2CC0E012}" dt="2019-04-25T14:25:24.797" v="75" actId="2696"/>
      <pc:docMkLst>
        <pc:docMk/>
      </pc:docMkLst>
      <pc:sldChg chg="modSp">
        <pc:chgData name="Jan Fitzpatrick" userId="d1b284ec-d1dd-4765-b823-b34899491c26" providerId="ADAL" clId="{8C5A1375-8CB7-4D79-A50A-D8FF2CC0E012}" dt="2019-04-25T14:20:27.595" v="9" actId="113"/>
        <pc:sldMkLst>
          <pc:docMk/>
          <pc:sldMk cId="636014570" sldId="314"/>
        </pc:sldMkLst>
        <pc:spChg chg="mod">
          <ac:chgData name="Jan Fitzpatrick" userId="d1b284ec-d1dd-4765-b823-b34899491c26" providerId="ADAL" clId="{8C5A1375-8CB7-4D79-A50A-D8FF2CC0E012}" dt="2019-04-25T14:20:27.595" v="9" actId="113"/>
          <ac:spMkLst>
            <pc:docMk/>
            <pc:sldMk cId="636014570" sldId="314"/>
            <ac:spMk id="17" creationId="{D7BAEBEC-4BB0-4442-9681-2DAC579E5F1D}"/>
          </ac:spMkLst>
        </pc:spChg>
        <pc:spChg chg="mod">
          <ac:chgData name="Jan Fitzpatrick" userId="d1b284ec-d1dd-4765-b823-b34899491c26" providerId="ADAL" clId="{8C5A1375-8CB7-4D79-A50A-D8FF2CC0E012}" dt="2019-04-25T14:20:27.595" v="9" actId="113"/>
          <ac:spMkLst>
            <pc:docMk/>
            <pc:sldMk cId="636014570" sldId="314"/>
            <ac:spMk id="18" creationId="{1539CD91-182A-4AE4-AA3A-6702CD102061}"/>
          </ac:spMkLst>
        </pc:spChg>
        <pc:spChg chg="mod">
          <ac:chgData name="Jan Fitzpatrick" userId="d1b284ec-d1dd-4765-b823-b34899491c26" providerId="ADAL" clId="{8C5A1375-8CB7-4D79-A50A-D8FF2CC0E012}" dt="2019-04-25T14:20:27.595" v="9" actId="113"/>
          <ac:spMkLst>
            <pc:docMk/>
            <pc:sldMk cId="636014570" sldId="314"/>
            <ac:spMk id="20" creationId="{D8A4FBFC-1854-4396-906D-8797B3DE9F38}"/>
          </ac:spMkLst>
        </pc:spChg>
      </pc:sldChg>
      <pc:sldChg chg="modSp">
        <pc:chgData name="Jan Fitzpatrick" userId="d1b284ec-d1dd-4765-b823-b34899491c26" providerId="ADAL" clId="{8C5A1375-8CB7-4D79-A50A-D8FF2CC0E012}" dt="2019-04-25T14:25:11.617" v="61" actId="1076"/>
        <pc:sldMkLst>
          <pc:docMk/>
          <pc:sldMk cId="858181533" sldId="368"/>
        </pc:sldMkLst>
        <pc:spChg chg="mod">
          <ac:chgData name="Jan Fitzpatrick" userId="d1b284ec-d1dd-4765-b823-b34899491c26" providerId="ADAL" clId="{8C5A1375-8CB7-4D79-A50A-D8FF2CC0E012}" dt="2019-04-25T14:25:11.617" v="61" actId="1076"/>
          <ac:spMkLst>
            <pc:docMk/>
            <pc:sldMk cId="858181533" sldId="368"/>
            <ac:spMk id="36" creationId="{1372B39A-04C1-449D-B327-8892717C842B}"/>
          </ac:spMkLst>
        </pc:spChg>
      </pc:sldChg>
      <pc:sldChg chg="modSp">
        <pc:chgData name="Jan Fitzpatrick" userId="d1b284ec-d1dd-4765-b823-b34899491c26" providerId="ADAL" clId="{8C5A1375-8CB7-4D79-A50A-D8FF2CC0E012}" dt="2019-04-25T14:07:35.063" v="2" actId="207"/>
        <pc:sldMkLst>
          <pc:docMk/>
          <pc:sldMk cId="2772384778" sldId="371"/>
        </pc:sldMkLst>
        <pc:graphicFrameChg chg="mod modGraphic">
          <ac:chgData name="Jan Fitzpatrick" userId="d1b284ec-d1dd-4765-b823-b34899491c26" providerId="ADAL" clId="{8C5A1375-8CB7-4D79-A50A-D8FF2CC0E012}" dt="2019-04-25T14:07:35.063" v="2" actId="207"/>
          <ac:graphicFrameMkLst>
            <pc:docMk/>
            <pc:sldMk cId="2772384778" sldId="371"/>
            <ac:graphicFrameMk id="15" creationId="{FF16827A-47DC-484D-B5DF-DE952F6A0B37}"/>
          </ac:graphicFrameMkLst>
        </pc:graphicFrameChg>
      </pc:sldChg>
      <pc:sldChg chg="addSp delSp modSp">
        <pc:chgData name="Jan Fitzpatrick" userId="d1b284ec-d1dd-4765-b823-b34899491c26" providerId="ADAL" clId="{8C5A1375-8CB7-4D79-A50A-D8FF2CC0E012}" dt="2019-04-25T14:25:16.675" v="74" actId="1036"/>
        <pc:sldMkLst>
          <pc:docMk/>
          <pc:sldMk cId="2753140828" sldId="373"/>
        </pc:sldMkLst>
        <pc:picChg chg="add mod">
          <ac:chgData name="Jan Fitzpatrick" userId="d1b284ec-d1dd-4765-b823-b34899491c26" providerId="ADAL" clId="{8C5A1375-8CB7-4D79-A50A-D8FF2CC0E012}" dt="2019-04-25T14:25:16.675" v="74" actId="1036"/>
          <ac:picMkLst>
            <pc:docMk/>
            <pc:sldMk cId="2753140828" sldId="373"/>
            <ac:picMk id="30" creationId="{80AE0562-1AA7-4A5E-A433-417C71B59A35}"/>
          </ac:picMkLst>
        </pc:picChg>
        <pc:picChg chg="add del mod">
          <ac:chgData name="Jan Fitzpatrick" userId="d1b284ec-d1dd-4765-b823-b34899491c26" providerId="ADAL" clId="{8C5A1375-8CB7-4D79-A50A-D8FF2CC0E012}" dt="2019-04-25T14:25:14.763" v="71"/>
          <ac:picMkLst>
            <pc:docMk/>
            <pc:sldMk cId="2753140828" sldId="373"/>
            <ac:picMk id="33" creationId="{E28C5EF0-F097-4F28-83A1-D6937E447E43}"/>
          </ac:picMkLst>
        </pc:picChg>
        <pc:picChg chg="add del mod">
          <ac:chgData name="Jan Fitzpatrick" userId="d1b284ec-d1dd-4765-b823-b34899491c26" providerId="ADAL" clId="{8C5A1375-8CB7-4D79-A50A-D8FF2CC0E012}" dt="2019-04-25T14:25:13.400" v="68"/>
          <ac:picMkLst>
            <pc:docMk/>
            <pc:sldMk cId="2753140828" sldId="373"/>
            <ac:picMk id="36" creationId="{7072ED0B-B066-42E0-8D22-5C8D85EFE532}"/>
          </ac:picMkLst>
        </pc:picChg>
      </pc:sldChg>
      <pc:sldChg chg="modSp">
        <pc:chgData name="Jan Fitzpatrick" userId="d1b284ec-d1dd-4765-b823-b34899491c26" providerId="ADAL" clId="{8C5A1375-8CB7-4D79-A50A-D8FF2CC0E012}" dt="2019-04-25T14:19:27.920" v="5" actId="113"/>
        <pc:sldMkLst>
          <pc:docMk/>
          <pc:sldMk cId="2783326990" sldId="376"/>
        </pc:sldMkLst>
        <pc:spChg chg="mod">
          <ac:chgData name="Jan Fitzpatrick" userId="d1b284ec-d1dd-4765-b823-b34899491c26" providerId="ADAL" clId="{8C5A1375-8CB7-4D79-A50A-D8FF2CC0E012}" dt="2019-04-25T14:19:27.920" v="5" actId="113"/>
          <ac:spMkLst>
            <pc:docMk/>
            <pc:sldMk cId="2783326990" sldId="376"/>
            <ac:spMk id="17" creationId="{D7BAEBEC-4BB0-4442-9681-2DAC579E5F1D}"/>
          </ac:spMkLst>
        </pc:spChg>
        <pc:spChg chg="mod">
          <ac:chgData name="Jan Fitzpatrick" userId="d1b284ec-d1dd-4765-b823-b34899491c26" providerId="ADAL" clId="{8C5A1375-8CB7-4D79-A50A-D8FF2CC0E012}" dt="2019-04-25T14:19:27.920" v="5" actId="113"/>
          <ac:spMkLst>
            <pc:docMk/>
            <pc:sldMk cId="2783326990" sldId="376"/>
            <ac:spMk id="18" creationId="{1539CD91-182A-4AE4-AA3A-6702CD102061}"/>
          </ac:spMkLst>
        </pc:spChg>
        <pc:spChg chg="mod">
          <ac:chgData name="Jan Fitzpatrick" userId="d1b284ec-d1dd-4765-b823-b34899491c26" providerId="ADAL" clId="{8C5A1375-8CB7-4D79-A50A-D8FF2CC0E012}" dt="2019-04-25T14:19:27.920" v="5" actId="113"/>
          <ac:spMkLst>
            <pc:docMk/>
            <pc:sldMk cId="2783326990" sldId="376"/>
            <ac:spMk id="20" creationId="{D8A4FBFC-1854-4396-906D-8797B3DE9F38}"/>
          </ac:spMkLst>
        </pc:spChg>
      </pc:sldChg>
      <pc:sldChg chg="modSp">
        <pc:chgData name="Jan Fitzpatrick" userId="d1b284ec-d1dd-4765-b823-b34899491c26" providerId="ADAL" clId="{8C5A1375-8CB7-4D79-A50A-D8FF2CC0E012}" dt="2019-04-25T14:19:49.687" v="7" actId="113"/>
        <pc:sldMkLst>
          <pc:docMk/>
          <pc:sldMk cId="1577795857" sldId="377"/>
        </pc:sldMkLst>
        <pc:spChg chg="mod">
          <ac:chgData name="Jan Fitzpatrick" userId="d1b284ec-d1dd-4765-b823-b34899491c26" providerId="ADAL" clId="{8C5A1375-8CB7-4D79-A50A-D8FF2CC0E012}" dt="2019-04-25T14:19:49.687" v="7" actId="113"/>
          <ac:spMkLst>
            <pc:docMk/>
            <pc:sldMk cId="1577795857" sldId="377"/>
            <ac:spMk id="17" creationId="{D7BAEBEC-4BB0-4442-9681-2DAC579E5F1D}"/>
          </ac:spMkLst>
        </pc:spChg>
        <pc:spChg chg="mod">
          <ac:chgData name="Jan Fitzpatrick" userId="d1b284ec-d1dd-4765-b823-b34899491c26" providerId="ADAL" clId="{8C5A1375-8CB7-4D79-A50A-D8FF2CC0E012}" dt="2019-04-25T14:19:49.687" v="7" actId="113"/>
          <ac:spMkLst>
            <pc:docMk/>
            <pc:sldMk cId="1577795857" sldId="377"/>
            <ac:spMk id="18" creationId="{1539CD91-182A-4AE4-AA3A-6702CD102061}"/>
          </ac:spMkLst>
        </pc:spChg>
        <pc:spChg chg="mod">
          <ac:chgData name="Jan Fitzpatrick" userId="d1b284ec-d1dd-4765-b823-b34899491c26" providerId="ADAL" clId="{8C5A1375-8CB7-4D79-A50A-D8FF2CC0E012}" dt="2019-04-25T14:19:49.687" v="7" actId="113"/>
          <ac:spMkLst>
            <pc:docMk/>
            <pc:sldMk cId="1577795857" sldId="377"/>
            <ac:spMk id="20" creationId="{D8A4FBFC-1854-4396-906D-8797B3DE9F38}"/>
          </ac:spMkLst>
        </pc:spChg>
      </pc:sldChg>
      <pc:sldChg chg="del">
        <pc:chgData name="Jan Fitzpatrick" userId="d1b284ec-d1dd-4765-b823-b34899491c26" providerId="ADAL" clId="{8C5A1375-8CB7-4D79-A50A-D8FF2CC0E012}" dt="2019-04-25T14:17:34.640" v="3" actId="2696"/>
        <pc:sldMkLst>
          <pc:docMk/>
          <pc:sldMk cId="3489261187" sldId="380"/>
        </pc:sldMkLst>
      </pc:sldChg>
      <pc:sldChg chg="del">
        <pc:chgData name="Jan Fitzpatrick" userId="d1b284ec-d1dd-4765-b823-b34899491c26" providerId="ADAL" clId="{8C5A1375-8CB7-4D79-A50A-D8FF2CC0E012}" dt="2019-04-25T14:25:24.797" v="75" actId="2696"/>
        <pc:sldMkLst>
          <pc:docMk/>
          <pc:sldMk cId="1395672044" sldId="381"/>
        </pc:sldMkLst>
      </pc:sldChg>
    </pc:docChg>
  </pc:docChgLst>
  <pc:docChgLst>
    <pc:chgData name="Ashleigh Sobol" userId="8430f2a2-602f-4dde-a79b-412efd9dd8bf" providerId="ADAL" clId="{34758F4D-0547-41DC-A1A9-D0C994561C99}"/>
  </pc:docChgLst>
  <pc:docChgLst>
    <pc:chgData name="Louise Pezzaioli" userId="360b41a0-b242-48d2-b707-f5fa57585d53" providerId="ADAL" clId="{26F992EB-FC93-4751-B7DF-A8F21B482A43}"/>
  </pc:docChgLst>
  <pc:docChgLst>
    <pc:chgData name="Davina Szilvasy" userId="59fb472d-eed4-4f11-9686-c2c8db02a2cd" providerId="ADAL" clId="{27FA3ACD-6882-47AB-8F8F-2FB7F6C491A4}"/>
    <pc:docChg chg="undo modSld">
      <pc:chgData name="Davina Szilvasy" userId="59fb472d-eed4-4f11-9686-c2c8db02a2cd" providerId="ADAL" clId="{27FA3ACD-6882-47AB-8F8F-2FB7F6C491A4}" dt="2019-03-22T14:47:13.037" v="12" actId="20577"/>
      <pc:docMkLst>
        <pc:docMk/>
      </pc:docMkLst>
      <pc:sldChg chg="modSp">
        <pc:chgData name="Davina Szilvasy" userId="59fb472d-eed4-4f11-9686-c2c8db02a2cd" providerId="ADAL" clId="{27FA3ACD-6882-47AB-8F8F-2FB7F6C491A4}" dt="2019-03-22T14:47:13.037" v="12" actId="20577"/>
        <pc:sldMkLst>
          <pc:docMk/>
          <pc:sldMk cId="1669721746" sldId="365"/>
        </pc:sldMkLst>
        <pc:spChg chg="mod">
          <ac:chgData name="Davina Szilvasy" userId="59fb472d-eed4-4f11-9686-c2c8db02a2cd" providerId="ADAL" clId="{27FA3ACD-6882-47AB-8F8F-2FB7F6C491A4}" dt="2019-03-22T14:47:13.037" v="12" actId="20577"/>
          <ac:spMkLst>
            <pc:docMk/>
            <pc:sldMk cId="1669721746" sldId="365"/>
            <ac:spMk id="19" creationId="{5252A847-DE45-4FA3-A1F8-EEBEB845FF8E}"/>
          </ac:spMkLst>
        </pc:spChg>
      </pc:sldChg>
      <pc:sldChg chg="modSp">
        <pc:chgData name="Davina Szilvasy" userId="59fb472d-eed4-4f11-9686-c2c8db02a2cd" providerId="ADAL" clId="{27FA3ACD-6882-47AB-8F8F-2FB7F6C491A4}" dt="2019-03-22T14:46:48.308" v="11" actId="255"/>
        <pc:sldMkLst>
          <pc:docMk/>
          <pc:sldMk cId="332354265" sldId="366"/>
        </pc:sldMkLst>
        <pc:spChg chg="mod">
          <ac:chgData name="Davina Szilvasy" userId="59fb472d-eed4-4f11-9686-c2c8db02a2cd" providerId="ADAL" clId="{27FA3ACD-6882-47AB-8F8F-2FB7F6C491A4}" dt="2019-03-22T14:46:48.308" v="11" actId="255"/>
          <ac:spMkLst>
            <pc:docMk/>
            <pc:sldMk cId="332354265" sldId="366"/>
            <ac:spMk id="19" creationId="{5252A847-DE45-4FA3-A1F8-EEBEB845FF8E}"/>
          </ac:spMkLst>
        </pc:spChg>
      </pc:sldChg>
    </pc:docChg>
  </pc:docChgLst>
  <pc:docChgLst>
    <pc:chgData name="Kelly Pierpoint" userId="3abd6744-e963-43b0-896c-084c3015026c" providerId="ADAL" clId="{4182B23F-3FFD-48A4-A721-E99A19B6FD50}"/>
    <pc:docChg chg="undo redo custSel addSld delSld modSld sldOrd">
      <pc:chgData name="Kelly Pierpoint" userId="3abd6744-e963-43b0-896c-084c3015026c" providerId="ADAL" clId="{4182B23F-3FFD-48A4-A721-E99A19B6FD50}" dt="2019-04-18T12:19:18.517" v="1586" actId="20577"/>
      <pc:docMkLst>
        <pc:docMk/>
      </pc:docMkLst>
      <pc:sldChg chg="addSp delSp modSp">
        <pc:chgData name="Kelly Pierpoint" userId="3abd6744-e963-43b0-896c-084c3015026c" providerId="ADAL" clId="{4182B23F-3FFD-48A4-A721-E99A19B6FD50}" dt="2019-04-18T12:08:48.302" v="1584" actId="478"/>
        <pc:sldMkLst>
          <pc:docMk/>
          <pc:sldMk cId="2637481266" sldId="256"/>
        </pc:sldMkLst>
        <pc:spChg chg="add del mod">
          <ac:chgData name="Kelly Pierpoint" userId="3abd6744-e963-43b0-896c-084c3015026c" providerId="ADAL" clId="{4182B23F-3FFD-48A4-A721-E99A19B6FD50}" dt="2019-04-18T12:08:48.302" v="1584" actId="478"/>
          <ac:spMkLst>
            <pc:docMk/>
            <pc:sldMk cId="2637481266" sldId="256"/>
            <ac:spMk id="2" creationId="{C85B8EEB-0948-406D-9808-DB1D4617A7C6}"/>
          </ac:spMkLst>
        </pc:spChg>
        <pc:spChg chg="mod">
          <ac:chgData name="Kelly Pierpoint" userId="3abd6744-e963-43b0-896c-084c3015026c" providerId="ADAL" clId="{4182B23F-3FFD-48A4-A721-E99A19B6FD50}" dt="2019-04-18T10:37:53.391" v="70"/>
          <ac:spMkLst>
            <pc:docMk/>
            <pc:sldMk cId="2637481266" sldId="256"/>
            <ac:spMk id="19" creationId="{5252A847-DE45-4FA3-A1F8-EEBEB845FF8E}"/>
          </ac:spMkLst>
        </pc:spChg>
      </pc:sldChg>
      <pc:sldChg chg="addSp delSp modSp ord">
        <pc:chgData name="Kelly Pierpoint" userId="3abd6744-e963-43b0-896c-084c3015026c" providerId="ADAL" clId="{4182B23F-3FFD-48A4-A721-E99A19B6FD50}" dt="2019-04-18T11:37:07.120" v="1012"/>
        <pc:sldMkLst>
          <pc:docMk/>
          <pc:sldMk cId="636014570" sldId="314"/>
        </pc:sldMkLst>
        <pc:spChg chg="add mod ord">
          <ac:chgData name="Kelly Pierpoint" userId="3abd6744-e963-43b0-896c-084c3015026c" providerId="ADAL" clId="{4182B23F-3FFD-48A4-A721-E99A19B6FD50}" dt="2019-04-18T11:34:47.253" v="924" actId="1076"/>
          <ac:spMkLst>
            <pc:docMk/>
            <pc:sldMk cId="636014570" sldId="314"/>
            <ac:spMk id="17" creationId="{D7BAEBEC-4BB0-4442-9681-2DAC579E5F1D}"/>
          </ac:spMkLst>
        </pc:spChg>
        <pc:spChg chg="add mod ord">
          <ac:chgData name="Kelly Pierpoint" userId="3abd6744-e963-43b0-896c-084c3015026c" providerId="ADAL" clId="{4182B23F-3FFD-48A4-A721-E99A19B6FD50}" dt="2019-04-18T11:30:28.967" v="895" actId="166"/>
          <ac:spMkLst>
            <pc:docMk/>
            <pc:sldMk cId="636014570" sldId="314"/>
            <ac:spMk id="18" creationId="{1539CD91-182A-4AE4-AA3A-6702CD102061}"/>
          </ac:spMkLst>
        </pc:spChg>
        <pc:spChg chg="mod">
          <ac:chgData name="Kelly Pierpoint" userId="3abd6744-e963-43b0-896c-084c3015026c" providerId="ADAL" clId="{4182B23F-3FFD-48A4-A721-E99A19B6FD50}" dt="2019-04-18T11:35:30.775" v="939" actId="6549"/>
          <ac:spMkLst>
            <pc:docMk/>
            <pc:sldMk cId="636014570" sldId="314"/>
            <ac:spMk id="19" creationId="{5252A847-DE45-4FA3-A1F8-EEBEB845FF8E}"/>
          </ac:spMkLst>
        </pc:spChg>
        <pc:spChg chg="add mod">
          <ac:chgData name="Kelly Pierpoint" userId="3abd6744-e963-43b0-896c-084c3015026c" providerId="ADAL" clId="{4182B23F-3FFD-48A4-A721-E99A19B6FD50}" dt="2019-04-18T11:28:17.377" v="879" actId="1038"/>
          <ac:spMkLst>
            <pc:docMk/>
            <pc:sldMk cId="636014570" sldId="314"/>
            <ac:spMk id="20" creationId="{D8A4FBFC-1854-4396-906D-8797B3DE9F38}"/>
          </ac:spMkLst>
        </pc:spChg>
        <pc:spChg chg="add del mod">
          <ac:chgData name="Kelly Pierpoint" userId="3abd6744-e963-43b0-896c-084c3015026c" providerId="ADAL" clId="{4182B23F-3FFD-48A4-A721-E99A19B6FD50}" dt="2019-04-18T11:37:06.882" v="1011" actId="478"/>
          <ac:spMkLst>
            <pc:docMk/>
            <pc:sldMk cId="636014570" sldId="314"/>
            <ac:spMk id="24" creationId="{E397EFBF-4203-4E16-9880-98C4086B2A1E}"/>
          </ac:spMkLst>
        </pc:spChg>
        <pc:spChg chg="add del mod ord">
          <ac:chgData name="Kelly Pierpoint" userId="3abd6744-e963-43b0-896c-084c3015026c" providerId="ADAL" clId="{4182B23F-3FFD-48A4-A721-E99A19B6FD50}" dt="2019-04-18T11:35:14.067" v="929" actId="478"/>
          <ac:spMkLst>
            <pc:docMk/>
            <pc:sldMk cId="636014570" sldId="314"/>
            <ac:spMk id="34" creationId="{20CDAF32-6AA3-411A-B582-91E6049BE6E1}"/>
          </ac:spMkLst>
        </pc:spChg>
        <pc:spChg chg="add del mod ord">
          <ac:chgData name="Kelly Pierpoint" userId="3abd6744-e963-43b0-896c-084c3015026c" providerId="ADAL" clId="{4182B23F-3FFD-48A4-A721-E99A19B6FD50}" dt="2019-04-18T11:35:15.188" v="930" actId="478"/>
          <ac:spMkLst>
            <pc:docMk/>
            <pc:sldMk cId="636014570" sldId="314"/>
            <ac:spMk id="35" creationId="{A0345286-3C4A-48D6-8E39-B4C879670A90}"/>
          </ac:spMkLst>
        </pc:spChg>
        <pc:spChg chg="add del mod ord">
          <ac:chgData name="Kelly Pierpoint" userId="3abd6744-e963-43b0-896c-084c3015026c" providerId="ADAL" clId="{4182B23F-3FFD-48A4-A721-E99A19B6FD50}" dt="2019-04-18T11:35:16.927" v="931" actId="478"/>
          <ac:spMkLst>
            <pc:docMk/>
            <pc:sldMk cId="636014570" sldId="314"/>
            <ac:spMk id="36" creationId="{1D615F55-F26F-4C23-A878-95F7CAAD4334}"/>
          </ac:spMkLst>
        </pc:spChg>
        <pc:spChg chg="add del">
          <ac:chgData name="Kelly Pierpoint" userId="3abd6744-e963-43b0-896c-084c3015026c" providerId="ADAL" clId="{4182B23F-3FFD-48A4-A721-E99A19B6FD50}" dt="2019-04-18T11:30:50.498" v="899"/>
          <ac:spMkLst>
            <pc:docMk/>
            <pc:sldMk cId="636014570" sldId="314"/>
            <ac:spMk id="39" creationId="{C3B76C27-F6F7-485C-8062-5BFA0396BD2A}"/>
          </ac:spMkLst>
        </pc:spChg>
        <pc:spChg chg="add">
          <ac:chgData name="Kelly Pierpoint" userId="3abd6744-e963-43b0-896c-084c3015026c" providerId="ADAL" clId="{4182B23F-3FFD-48A4-A721-E99A19B6FD50}" dt="2019-04-18T11:37:07.120" v="1012"/>
          <ac:spMkLst>
            <pc:docMk/>
            <pc:sldMk cId="636014570" sldId="314"/>
            <ac:spMk id="41" creationId="{D67A7638-DDEA-4C50-BF9C-96D9684CC7C0}"/>
          </ac:spMkLst>
        </pc:spChg>
        <pc:graphicFrameChg chg="add">
          <ac:chgData name="Kelly Pierpoint" userId="3abd6744-e963-43b0-896c-084c3015026c" providerId="ADAL" clId="{4182B23F-3FFD-48A4-A721-E99A19B6FD50}" dt="2019-04-18T11:25:32.541" v="834"/>
          <ac:graphicFrameMkLst>
            <pc:docMk/>
            <pc:sldMk cId="636014570" sldId="314"/>
            <ac:graphicFrameMk id="7" creationId="{3FA44AAB-664C-4E81-83E4-E971B1E5ADC0}"/>
          </ac:graphicFrameMkLst>
        </pc:graphicFrameChg>
        <pc:picChg chg="add del mod modCrop">
          <ac:chgData name="Kelly Pierpoint" userId="3abd6744-e963-43b0-896c-084c3015026c" providerId="ADAL" clId="{4182B23F-3FFD-48A4-A721-E99A19B6FD50}" dt="2019-04-18T11:35:11.540" v="928" actId="478"/>
          <ac:picMkLst>
            <pc:docMk/>
            <pc:sldMk cId="636014570" sldId="314"/>
            <ac:picMk id="37" creationId="{33FE9E94-9CDF-4829-B1D5-2F76E2ECEED1}"/>
          </ac:picMkLst>
        </pc:picChg>
        <pc:picChg chg="add del mod modCrop">
          <ac:chgData name="Kelly Pierpoint" userId="3abd6744-e963-43b0-896c-084c3015026c" providerId="ADAL" clId="{4182B23F-3FFD-48A4-A721-E99A19B6FD50}" dt="2019-04-18T11:34:23.669" v="921" actId="732"/>
          <ac:picMkLst>
            <pc:docMk/>
            <pc:sldMk cId="636014570" sldId="314"/>
            <ac:picMk id="38" creationId="{3D0F367D-1026-4B93-9FFF-5D78C991DBC7}"/>
          </ac:picMkLst>
        </pc:picChg>
        <pc:picChg chg="add mod modCrop">
          <ac:chgData name="Kelly Pierpoint" userId="3abd6744-e963-43b0-896c-084c3015026c" providerId="ADAL" clId="{4182B23F-3FFD-48A4-A721-E99A19B6FD50}" dt="2019-04-18T11:34:55.041" v="925" actId="732"/>
          <ac:picMkLst>
            <pc:docMk/>
            <pc:sldMk cId="636014570" sldId="314"/>
            <ac:picMk id="40" creationId="{3A1AF1CD-64DC-499B-989C-5874886D5F41}"/>
          </ac:picMkLst>
        </pc:picChg>
        <pc:cxnChg chg="add mod">
          <ac:chgData name="Kelly Pierpoint" userId="3abd6744-e963-43b0-896c-084c3015026c" providerId="ADAL" clId="{4182B23F-3FFD-48A4-A721-E99A19B6FD50}" dt="2019-04-18T11:28:17.377" v="879" actId="1038"/>
          <ac:cxnSpMkLst>
            <pc:docMk/>
            <pc:sldMk cId="636014570" sldId="314"/>
            <ac:cxnSpMk id="11" creationId="{E0DD8400-6454-42B3-A406-B813F54E15B6}"/>
          </ac:cxnSpMkLst>
        </pc:cxnChg>
        <pc:cxnChg chg="add mod ord">
          <ac:chgData name="Kelly Pierpoint" userId="3abd6744-e963-43b0-896c-084c3015026c" providerId="ADAL" clId="{4182B23F-3FFD-48A4-A721-E99A19B6FD50}" dt="2019-04-18T11:30:25.936" v="894" actId="166"/>
          <ac:cxnSpMkLst>
            <pc:docMk/>
            <pc:sldMk cId="636014570" sldId="314"/>
            <ac:cxnSpMk id="12" creationId="{AB5C9DEF-9DDE-47F6-B3A6-59F4C36F873E}"/>
          </ac:cxnSpMkLst>
        </pc:cxnChg>
        <pc:cxnChg chg="add mod">
          <ac:chgData name="Kelly Pierpoint" userId="3abd6744-e963-43b0-896c-084c3015026c" providerId="ADAL" clId="{4182B23F-3FFD-48A4-A721-E99A19B6FD50}" dt="2019-04-18T11:28:17.377" v="879" actId="1038"/>
          <ac:cxnSpMkLst>
            <pc:docMk/>
            <pc:sldMk cId="636014570" sldId="314"/>
            <ac:cxnSpMk id="13" creationId="{9B8F7261-B4C5-4AB7-BDB2-F8E34E0E4C71}"/>
          </ac:cxnSpMkLst>
        </pc:cxnChg>
        <pc:cxnChg chg="add mod">
          <ac:chgData name="Kelly Pierpoint" userId="3abd6744-e963-43b0-896c-084c3015026c" providerId="ADAL" clId="{4182B23F-3FFD-48A4-A721-E99A19B6FD50}" dt="2019-04-18T11:28:17.377" v="879" actId="1038"/>
          <ac:cxnSpMkLst>
            <pc:docMk/>
            <pc:sldMk cId="636014570" sldId="314"/>
            <ac:cxnSpMk id="14" creationId="{819C99CE-95C3-4075-8B25-ED617CBF1090}"/>
          </ac:cxnSpMkLst>
        </pc:cxnChg>
        <pc:cxnChg chg="add mod ord">
          <ac:chgData name="Kelly Pierpoint" userId="3abd6744-e963-43b0-896c-084c3015026c" providerId="ADAL" clId="{4182B23F-3FFD-48A4-A721-E99A19B6FD50}" dt="2019-04-18T11:30:28.967" v="895" actId="166"/>
          <ac:cxnSpMkLst>
            <pc:docMk/>
            <pc:sldMk cId="636014570" sldId="314"/>
            <ac:cxnSpMk id="15" creationId="{717387FA-C3B9-4EF6-B6C7-5C125391D52F}"/>
          </ac:cxnSpMkLst>
        </pc:cxnChg>
        <pc:cxnChg chg="add mod ord">
          <ac:chgData name="Kelly Pierpoint" userId="3abd6744-e963-43b0-896c-084c3015026c" providerId="ADAL" clId="{4182B23F-3FFD-48A4-A721-E99A19B6FD50}" dt="2019-04-18T11:30:56.022" v="901" actId="166"/>
          <ac:cxnSpMkLst>
            <pc:docMk/>
            <pc:sldMk cId="636014570" sldId="314"/>
            <ac:cxnSpMk id="16" creationId="{3137E51E-A8BE-43F5-AA21-BBCCF17AF4ED}"/>
          </ac:cxnSpMkLst>
        </pc:cxnChg>
        <pc:cxnChg chg="add mod">
          <ac:chgData name="Kelly Pierpoint" userId="3abd6744-e963-43b0-896c-084c3015026c" providerId="ADAL" clId="{4182B23F-3FFD-48A4-A721-E99A19B6FD50}" dt="2019-04-18T11:28:17.377" v="879" actId="1038"/>
          <ac:cxnSpMkLst>
            <pc:docMk/>
            <pc:sldMk cId="636014570" sldId="314"/>
            <ac:cxnSpMk id="21" creationId="{C25F30AF-013C-410E-999A-6C2C5108E2AA}"/>
          </ac:cxnSpMkLst>
        </pc:cxnChg>
        <pc:cxnChg chg="add mod ord">
          <ac:chgData name="Kelly Pierpoint" userId="3abd6744-e963-43b0-896c-084c3015026c" providerId="ADAL" clId="{4182B23F-3FFD-48A4-A721-E99A19B6FD50}" dt="2019-04-18T11:30:28.967" v="895" actId="166"/>
          <ac:cxnSpMkLst>
            <pc:docMk/>
            <pc:sldMk cId="636014570" sldId="314"/>
            <ac:cxnSpMk id="22" creationId="{19F7B711-8D17-40BD-A6DC-F95D70F082C5}"/>
          </ac:cxnSpMkLst>
        </pc:cxnChg>
        <pc:cxnChg chg="add mod ord">
          <ac:chgData name="Kelly Pierpoint" userId="3abd6744-e963-43b0-896c-084c3015026c" providerId="ADAL" clId="{4182B23F-3FFD-48A4-A721-E99A19B6FD50}" dt="2019-04-18T11:34:03.106" v="919" actId="166"/>
          <ac:cxnSpMkLst>
            <pc:docMk/>
            <pc:sldMk cId="636014570" sldId="314"/>
            <ac:cxnSpMk id="23" creationId="{71924A51-E0C5-4D4E-B6EC-6B6639F273D9}"/>
          </ac:cxnSpMkLst>
        </pc:cxnChg>
        <pc:cxnChg chg="add mod">
          <ac:chgData name="Kelly Pierpoint" userId="3abd6744-e963-43b0-896c-084c3015026c" providerId="ADAL" clId="{4182B23F-3FFD-48A4-A721-E99A19B6FD50}" dt="2019-04-18T11:28:17.377" v="879" actId="1038"/>
          <ac:cxnSpMkLst>
            <pc:docMk/>
            <pc:sldMk cId="636014570" sldId="314"/>
            <ac:cxnSpMk id="25" creationId="{95B78EF3-3497-4756-8FE1-D6FFB2FB2B2D}"/>
          </ac:cxnSpMkLst>
        </pc:cxnChg>
        <pc:cxnChg chg="add mod ord">
          <ac:chgData name="Kelly Pierpoint" userId="3abd6744-e963-43b0-896c-084c3015026c" providerId="ADAL" clId="{4182B23F-3FFD-48A4-A721-E99A19B6FD50}" dt="2019-04-18T11:30:56.022" v="901" actId="166"/>
          <ac:cxnSpMkLst>
            <pc:docMk/>
            <pc:sldMk cId="636014570" sldId="314"/>
            <ac:cxnSpMk id="26" creationId="{4FD2FFAC-420E-48B3-BFA0-EF6766EC907C}"/>
          </ac:cxnSpMkLst>
        </pc:cxnChg>
        <pc:cxnChg chg="add mod ord">
          <ac:chgData name="Kelly Pierpoint" userId="3abd6744-e963-43b0-896c-084c3015026c" providerId="ADAL" clId="{4182B23F-3FFD-48A4-A721-E99A19B6FD50}" dt="2019-04-18T11:34:03.106" v="919" actId="166"/>
          <ac:cxnSpMkLst>
            <pc:docMk/>
            <pc:sldMk cId="636014570" sldId="314"/>
            <ac:cxnSpMk id="27" creationId="{7EB384E0-247C-4DDD-9558-86174E5DDD6F}"/>
          </ac:cxnSpMkLst>
        </pc:cxnChg>
        <pc:cxnChg chg="add del mod">
          <ac:chgData name="Kelly Pierpoint" userId="3abd6744-e963-43b0-896c-084c3015026c" providerId="ADAL" clId="{4182B23F-3FFD-48A4-A721-E99A19B6FD50}" dt="2019-04-18T11:35:17.879" v="932" actId="478"/>
          <ac:cxnSpMkLst>
            <pc:docMk/>
            <pc:sldMk cId="636014570" sldId="314"/>
            <ac:cxnSpMk id="28" creationId="{69EBD58B-E6C9-4A76-9343-5CF55622F917}"/>
          </ac:cxnSpMkLst>
        </pc:cxnChg>
        <pc:cxnChg chg="add del mod">
          <ac:chgData name="Kelly Pierpoint" userId="3abd6744-e963-43b0-896c-084c3015026c" providerId="ADAL" clId="{4182B23F-3FFD-48A4-A721-E99A19B6FD50}" dt="2019-04-18T11:35:18.423" v="933" actId="478"/>
          <ac:cxnSpMkLst>
            <pc:docMk/>
            <pc:sldMk cId="636014570" sldId="314"/>
            <ac:cxnSpMk id="29" creationId="{98B03672-B002-4414-BD61-CCC6C2C79805}"/>
          </ac:cxnSpMkLst>
        </pc:cxnChg>
        <pc:cxnChg chg="add del mod ord">
          <ac:chgData name="Kelly Pierpoint" userId="3abd6744-e963-43b0-896c-084c3015026c" providerId="ADAL" clId="{4182B23F-3FFD-48A4-A721-E99A19B6FD50}" dt="2019-04-18T11:35:19.420" v="934" actId="478"/>
          <ac:cxnSpMkLst>
            <pc:docMk/>
            <pc:sldMk cId="636014570" sldId="314"/>
            <ac:cxnSpMk id="30" creationId="{9C36DFF4-983B-4C88-BADB-E8D8882A1387}"/>
          </ac:cxnSpMkLst>
        </pc:cxnChg>
        <pc:cxnChg chg="add del mod ord">
          <ac:chgData name="Kelly Pierpoint" userId="3abd6744-e963-43b0-896c-084c3015026c" providerId="ADAL" clId="{4182B23F-3FFD-48A4-A721-E99A19B6FD50}" dt="2019-04-18T11:35:20.213" v="935" actId="478"/>
          <ac:cxnSpMkLst>
            <pc:docMk/>
            <pc:sldMk cId="636014570" sldId="314"/>
            <ac:cxnSpMk id="31" creationId="{D6D62591-E242-4773-B262-2A2D3035AC22}"/>
          </ac:cxnSpMkLst>
        </pc:cxnChg>
        <pc:cxnChg chg="add del mod ord">
          <ac:chgData name="Kelly Pierpoint" userId="3abd6744-e963-43b0-896c-084c3015026c" providerId="ADAL" clId="{4182B23F-3FFD-48A4-A721-E99A19B6FD50}" dt="2019-04-18T11:35:21.034" v="936" actId="478"/>
          <ac:cxnSpMkLst>
            <pc:docMk/>
            <pc:sldMk cId="636014570" sldId="314"/>
            <ac:cxnSpMk id="32" creationId="{3B0719F5-5691-4A8A-AACD-02B6B3D8F546}"/>
          </ac:cxnSpMkLst>
        </pc:cxnChg>
        <pc:cxnChg chg="add del mod ord">
          <ac:chgData name="Kelly Pierpoint" userId="3abd6744-e963-43b0-896c-084c3015026c" providerId="ADAL" clId="{4182B23F-3FFD-48A4-A721-E99A19B6FD50}" dt="2019-04-18T11:35:21.801" v="937" actId="478"/>
          <ac:cxnSpMkLst>
            <pc:docMk/>
            <pc:sldMk cId="636014570" sldId="314"/>
            <ac:cxnSpMk id="33" creationId="{9CA0BEBE-1D13-47BD-A663-3BE634511A96}"/>
          </ac:cxnSpMkLst>
        </pc:cxnChg>
      </pc:sldChg>
      <pc:sldChg chg="addSp delSp modSp ord">
        <pc:chgData name="Kelly Pierpoint" userId="3abd6744-e963-43b0-896c-084c3015026c" providerId="ADAL" clId="{4182B23F-3FFD-48A4-A721-E99A19B6FD50}" dt="2019-04-18T12:19:15.675" v="1585" actId="20577"/>
        <pc:sldMkLst>
          <pc:docMk/>
          <pc:sldMk cId="1071900124" sldId="355"/>
        </pc:sldMkLst>
        <pc:spChg chg="add">
          <ac:chgData name="Kelly Pierpoint" userId="3abd6744-e963-43b0-896c-084c3015026c" providerId="ADAL" clId="{4182B23F-3FFD-48A4-A721-E99A19B6FD50}" dt="2019-04-18T11:41:45.646" v="1189"/>
          <ac:spMkLst>
            <pc:docMk/>
            <pc:sldMk cId="1071900124" sldId="355"/>
            <ac:spMk id="15" creationId="{96D5CB65-EFD6-4504-9AD4-2AD76FC51B12}"/>
          </ac:spMkLst>
        </pc:spChg>
        <pc:spChg chg="add del mod">
          <ac:chgData name="Kelly Pierpoint" userId="3abd6744-e963-43b0-896c-084c3015026c" providerId="ADAL" clId="{4182B23F-3FFD-48A4-A721-E99A19B6FD50}" dt="2019-04-18T11:50:39.221" v="1333" actId="478"/>
          <ac:spMkLst>
            <pc:docMk/>
            <pc:sldMk cId="1071900124" sldId="355"/>
            <ac:spMk id="17" creationId="{49186F59-6328-4278-A19E-5744A8E89CCB}"/>
          </ac:spMkLst>
        </pc:spChg>
        <pc:spChg chg="add del mod">
          <ac:chgData name="Kelly Pierpoint" userId="3abd6744-e963-43b0-896c-084c3015026c" providerId="ADAL" clId="{4182B23F-3FFD-48A4-A721-E99A19B6FD50}" dt="2019-04-18T11:46:39.805" v="1238"/>
          <ac:spMkLst>
            <pc:docMk/>
            <pc:sldMk cId="1071900124" sldId="355"/>
            <ac:spMk id="18" creationId="{46FC56AE-C288-4676-98A2-A78F0C99241E}"/>
          </ac:spMkLst>
        </pc:spChg>
        <pc:spChg chg="mod">
          <ac:chgData name="Kelly Pierpoint" userId="3abd6744-e963-43b0-896c-084c3015026c" providerId="ADAL" clId="{4182B23F-3FFD-48A4-A721-E99A19B6FD50}" dt="2019-04-18T12:19:15.675" v="1585" actId="20577"/>
          <ac:spMkLst>
            <pc:docMk/>
            <pc:sldMk cId="1071900124" sldId="355"/>
            <ac:spMk id="19" creationId="{5252A847-DE45-4FA3-A1F8-EEBEB845FF8E}"/>
          </ac:spMkLst>
        </pc:spChg>
        <pc:spChg chg="add del mod">
          <ac:chgData name="Kelly Pierpoint" userId="3abd6744-e963-43b0-896c-084c3015026c" providerId="ADAL" clId="{4182B23F-3FFD-48A4-A721-E99A19B6FD50}" dt="2019-04-18T11:50:41.761" v="1334" actId="478"/>
          <ac:spMkLst>
            <pc:docMk/>
            <pc:sldMk cId="1071900124" sldId="355"/>
            <ac:spMk id="20" creationId="{F1B8E63C-1D56-4DD8-BC31-3F8DBB942DBF}"/>
          </ac:spMkLst>
        </pc:spChg>
        <pc:spChg chg="add mod">
          <ac:chgData name="Kelly Pierpoint" userId="3abd6744-e963-43b0-896c-084c3015026c" providerId="ADAL" clId="{4182B23F-3FFD-48A4-A721-E99A19B6FD50}" dt="2019-04-18T11:49:53.336" v="1320" actId="1076"/>
          <ac:spMkLst>
            <pc:docMk/>
            <pc:sldMk cId="1071900124" sldId="355"/>
            <ac:spMk id="21" creationId="{5B9FC387-24C1-4E80-8E6F-1CFC4433A4D6}"/>
          </ac:spMkLst>
        </pc:spChg>
        <pc:spChg chg="add mod">
          <ac:chgData name="Kelly Pierpoint" userId="3abd6744-e963-43b0-896c-084c3015026c" providerId="ADAL" clId="{4182B23F-3FFD-48A4-A721-E99A19B6FD50}" dt="2019-04-18T11:50:05.062" v="1326" actId="1076"/>
          <ac:spMkLst>
            <pc:docMk/>
            <pc:sldMk cId="1071900124" sldId="355"/>
            <ac:spMk id="22" creationId="{3D5F8435-2B29-4C10-9ABA-C3D4899F2A79}"/>
          </ac:spMkLst>
        </pc:spChg>
        <pc:spChg chg="add mod">
          <ac:chgData name="Kelly Pierpoint" userId="3abd6744-e963-43b0-896c-084c3015026c" providerId="ADAL" clId="{4182B23F-3FFD-48A4-A721-E99A19B6FD50}" dt="2019-04-18T11:49:56.492" v="1322" actId="20577"/>
          <ac:spMkLst>
            <pc:docMk/>
            <pc:sldMk cId="1071900124" sldId="355"/>
            <ac:spMk id="23" creationId="{D479181B-DA45-4346-A00A-5C927739242E}"/>
          </ac:spMkLst>
        </pc:spChg>
        <pc:spChg chg="add mod">
          <ac:chgData name="Kelly Pierpoint" userId="3abd6744-e963-43b0-896c-084c3015026c" providerId="ADAL" clId="{4182B23F-3FFD-48A4-A721-E99A19B6FD50}" dt="2019-04-18T11:49:59.153" v="1325" actId="20577"/>
          <ac:spMkLst>
            <pc:docMk/>
            <pc:sldMk cId="1071900124" sldId="355"/>
            <ac:spMk id="24" creationId="{0870E7CE-6E4A-46D4-8DC0-0F29C51AFE87}"/>
          </ac:spMkLst>
        </pc:spChg>
        <pc:grpChg chg="add del mod">
          <ac:chgData name="Kelly Pierpoint" userId="3abd6744-e963-43b0-896c-084c3015026c" providerId="ADAL" clId="{4182B23F-3FFD-48A4-A721-E99A19B6FD50}" dt="2019-04-18T11:41:29.319" v="1188" actId="165"/>
          <ac:grpSpMkLst>
            <pc:docMk/>
            <pc:sldMk cId="1071900124" sldId="355"/>
            <ac:grpSpMk id="2" creationId="{62647339-31FC-45D2-8027-014482C7557D}"/>
          </ac:grpSpMkLst>
        </pc:grpChg>
        <pc:picChg chg="add del mod ord">
          <ac:chgData name="Kelly Pierpoint" userId="3abd6744-e963-43b0-896c-084c3015026c" providerId="ADAL" clId="{4182B23F-3FFD-48A4-A721-E99A19B6FD50}" dt="2019-04-18T11:50:33.872" v="1331" actId="478"/>
          <ac:picMkLst>
            <pc:docMk/>
            <pc:sldMk cId="1071900124" sldId="355"/>
            <ac:picMk id="14" creationId="{6CC5E6BC-44A0-4674-9B6F-8D18FA9B651F}"/>
          </ac:picMkLst>
        </pc:picChg>
        <pc:picChg chg="add del mod">
          <ac:chgData name="Kelly Pierpoint" userId="3abd6744-e963-43b0-896c-084c3015026c" providerId="ADAL" clId="{4182B23F-3FFD-48A4-A721-E99A19B6FD50}" dt="2019-04-18T11:50:37.358" v="1332" actId="478"/>
          <ac:picMkLst>
            <pc:docMk/>
            <pc:sldMk cId="1071900124" sldId="355"/>
            <ac:picMk id="16" creationId="{B205B781-02CC-46FF-B59C-819D80852E5F}"/>
          </ac:picMkLst>
        </pc:picChg>
        <pc:cxnChg chg="add mod topLvl">
          <ac:chgData name="Kelly Pierpoint" userId="3abd6744-e963-43b0-896c-084c3015026c" providerId="ADAL" clId="{4182B23F-3FFD-48A4-A721-E99A19B6FD50}" dt="2019-04-18T11:49:12.299" v="1307" actId="1076"/>
          <ac:cxnSpMkLst>
            <pc:docMk/>
            <pc:sldMk cId="1071900124" sldId="355"/>
            <ac:cxnSpMk id="7" creationId="{9390A113-3B8B-4445-A19D-7351D26CCF4A}"/>
          </ac:cxnSpMkLst>
        </pc:cxnChg>
        <pc:cxnChg chg="add mod ord topLvl">
          <ac:chgData name="Kelly Pierpoint" userId="3abd6744-e963-43b0-896c-084c3015026c" providerId="ADAL" clId="{4182B23F-3FFD-48A4-A721-E99A19B6FD50}" dt="2019-04-18T11:49:12.299" v="1307" actId="1076"/>
          <ac:cxnSpMkLst>
            <pc:docMk/>
            <pc:sldMk cId="1071900124" sldId="355"/>
            <ac:cxnSpMk id="11" creationId="{98702006-2D3C-458F-B82B-87B73F163EFD}"/>
          </ac:cxnSpMkLst>
        </pc:cxnChg>
        <pc:cxnChg chg="add mod ord topLvl">
          <ac:chgData name="Kelly Pierpoint" userId="3abd6744-e963-43b0-896c-084c3015026c" providerId="ADAL" clId="{4182B23F-3FFD-48A4-A721-E99A19B6FD50}" dt="2019-04-18T11:49:50.098" v="1319" actId="1076"/>
          <ac:cxnSpMkLst>
            <pc:docMk/>
            <pc:sldMk cId="1071900124" sldId="355"/>
            <ac:cxnSpMk id="12" creationId="{67046A41-038C-4CDB-9A58-34FC99DE8A29}"/>
          </ac:cxnSpMkLst>
        </pc:cxnChg>
        <pc:cxnChg chg="add mod topLvl">
          <ac:chgData name="Kelly Pierpoint" userId="3abd6744-e963-43b0-896c-084c3015026c" providerId="ADAL" clId="{4182B23F-3FFD-48A4-A721-E99A19B6FD50}" dt="2019-04-18T11:49:12.299" v="1307" actId="1076"/>
          <ac:cxnSpMkLst>
            <pc:docMk/>
            <pc:sldMk cId="1071900124" sldId="355"/>
            <ac:cxnSpMk id="13" creationId="{23A7CFB8-6253-406B-9016-09CA975B50AB}"/>
          </ac:cxnSpMkLst>
        </pc:cxnChg>
      </pc:sldChg>
      <pc:sldChg chg="addSp delSp modSp">
        <pc:chgData name="Kelly Pierpoint" userId="3abd6744-e963-43b0-896c-084c3015026c" providerId="ADAL" clId="{4182B23F-3FFD-48A4-A721-E99A19B6FD50}" dt="2019-04-18T11:22:41.116" v="774" actId="478"/>
        <pc:sldMkLst>
          <pc:docMk/>
          <pc:sldMk cId="36917022" sldId="360"/>
        </pc:sldMkLst>
        <pc:spChg chg="add del mod">
          <ac:chgData name="Kelly Pierpoint" userId="3abd6744-e963-43b0-896c-084c3015026c" providerId="ADAL" clId="{4182B23F-3FFD-48A4-A721-E99A19B6FD50}" dt="2019-04-18T11:21:33.094" v="747" actId="478"/>
          <ac:spMkLst>
            <pc:docMk/>
            <pc:sldMk cId="36917022" sldId="360"/>
            <ac:spMk id="14" creationId="{E79AA612-A894-434C-A55A-7811C313448D}"/>
          </ac:spMkLst>
        </pc:spChg>
        <pc:spChg chg="add del">
          <ac:chgData name="Kelly Pierpoint" userId="3abd6744-e963-43b0-896c-084c3015026c" providerId="ADAL" clId="{4182B23F-3FFD-48A4-A721-E99A19B6FD50}" dt="2019-04-18T11:21:37.359" v="750" actId="478"/>
          <ac:spMkLst>
            <pc:docMk/>
            <pc:sldMk cId="36917022" sldId="360"/>
            <ac:spMk id="16" creationId="{A01A14D2-536C-4395-A2B8-9E760C8DF5D3}"/>
          </ac:spMkLst>
        </pc:spChg>
        <pc:spChg chg="add del mod">
          <ac:chgData name="Kelly Pierpoint" userId="3abd6744-e963-43b0-896c-084c3015026c" providerId="ADAL" clId="{4182B23F-3FFD-48A4-A721-E99A19B6FD50}" dt="2019-04-18T11:21:35.528" v="748" actId="478"/>
          <ac:spMkLst>
            <pc:docMk/>
            <pc:sldMk cId="36917022" sldId="360"/>
            <ac:spMk id="17" creationId="{B6940475-41D5-4BE4-946E-B40B50024302}"/>
          </ac:spMkLst>
        </pc:spChg>
        <pc:spChg chg="add del mod">
          <ac:chgData name="Kelly Pierpoint" userId="3abd6744-e963-43b0-896c-084c3015026c" providerId="ADAL" clId="{4182B23F-3FFD-48A4-A721-E99A19B6FD50}" dt="2019-04-18T11:21:36.538" v="749" actId="478"/>
          <ac:spMkLst>
            <pc:docMk/>
            <pc:sldMk cId="36917022" sldId="360"/>
            <ac:spMk id="18" creationId="{2FE606B3-2716-4D13-BFCF-9AB02C69FFC5}"/>
          </ac:spMkLst>
        </pc:spChg>
        <pc:spChg chg="mod">
          <ac:chgData name="Kelly Pierpoint" userId="3abd6744-e963-43b0-896c-084c3015026c" providerId="ADAL" clId="{4182B23F-3FFD-48A4-A721-E99A19B6FD50}" dt="2019-04-18T11:16:25.813" v="572" actId="1076"/>
          <ac:spMkLst>
            <pc:docMk/>
            <pc:sldMk cId="36917022" sldId="360"/>
            <ac:spMk id="19" creationId="{5252A847-DE45-4FA3-A1F8-EEBEB845FF8E}"/>
          </ac:spMkLst>
        </pc:spChg>
        <pc:spChg chg="add mod">
          <ac:chgData name="Kelly Pierpoint" userId="3abd6744-e963-43b0-896c-084c3015026c" providerId="ADAL" clId="{4182B23F-3FFD-48A4-A721-E99A19B6FD50}" dt="2019-04-18T11:15:44.914" v="569" actId="208"/>
          <ac:spMkLst>
            <pc:docMk/>
            <pc:sldMk cId="36917022" sldId="360"/>
            <ac:spMk id="23" creationId="{456557D7-0410-46BF-8BF7-6E8930A1EDA2}"/>
          </ac:spMkLst>
        </pc:spChg>
        <pc:spChg chg="add del mod">
          <ac:chgData name="Kelly Pierpoint" userId="3abd6744-e963-43b0-896c-084c3015026c" providerId="ADAL" clId="{4182B23F-3FFD-48A4-A721-E99A19B6FD50}" dt="2019-04-18T11:21:53.499" v="755" actId="478"/>
          <ac:spMkLst>
            <pc:docMk/>
            <pc:sldMk cId="36917022" sldId="360"/>
            <ac:spMk id="26" creationId="{E8CB649E-BA69-4EFE-9A3B-318F0A672089}"/>
          </ac:spMkLst>
        </pc:spChg>
        <pc:spChg chg="add del mod">
          <ac:chgData name="Kelly Pierpoint" userId="3abd6744-e963-43b0-896c-084c3015026c" providerId="ADAL" clId="{4182B23F-3FFD-48A4-A721-E99A19B6FD50}" dt="2019-04-18T11:22:08.859" v="758" actId="478"/>
          <ac:spMkLst>
            <pc:docMk/>
            <pc:sldMk cId="36917022" sldId="360"/>
            <ac:spMk id="28" creationId="{C265E521-C686-4BEF-B84F-29C38EA63F0A}"/>
          </ac:spMkLst>
        </pc:spChg>
        <pc:spChg chg="add del mod">
          <ac:chgData name="Kelly Pierpoint" userId="3abd6744-e963-43b0-896c-084c3015026c" providerId="ADAL" clId="{4182B23F-3FFD-48A4-A721-E99A19B6FD50}" dt="2019-04-18T11:21:50.769" v="754" actId="478"/>
          <ac:spMkLst>
            <pc:docMk/>
            <pc:sldMk cId="36917022" sldId="360"/>
            <ac:spMk id="29" creationId="{083084B5-3C96-420B-AFE1-2B2E6C356482}"/>
          </ac:spMkLst>
        </pc:spChg>
        <pc:spChg chg="add del mod">
          <ac:chgData name="Kelly Pierpoint" userId="3abd6744-e963-43b0-896c-084c3015026c" providerId="ADAL" clId="{4182B23F-3FFD-48A4-A721-E99A19B6FD50}" dt="2019-04-18T11:21:46.412" v="751" actId="478"/>
          <ac:spMkLst>
            <pc:docMk/>
            <pc:sldMk cId="36917022" sldId="360"/>
            <ac:spMk id="30" creationId="{FD566AE7-523A-4C0E-AF39-927D9E938CBD}"/>
          </ac:spMkLst>
        </pc:spChg>
        <pc:spChg chg="add mod">
          <ac:chgData name="Kelly Pierpoint" userId="3abd6744-e963-43b0-896c-084c3015026c" providerId="ADAL" clId="{4182B23F-3FFD-48A4-A721-E99A19B6FD50}" dt="2019-04-18T11:20:20.198" v="619" actId="208"/>
          <ac:spMkLst>
            <pc:docMk/>
            <pc:sldMk cId="36917022" sldId="360"/>
            <ac:spMk id="38" creationId="{295A8504-DA9C-49B0-B337-1EE35EBD12A1}"/>
          </ac:spMkLst>
        </pc:spChg>
        <pc:spChg chg="add del mod">
          <ac:chgData name="Kelly Pierpoint" userId="3abd6744-e963-43b0-896c-084c3015026c" providerId="ADAL" clId="{4182B23F-3FFD-48A4-A721-E99A19B6FD50}" dt="2019-04-18T11:22:26.542" v="763" actId="478"/>
          <ac:spMkLst>
            <pc:docMk/>
            <pc:sldMk cId="36917022" sldId="360"/>
            <ac:spMk id="42" creationId="{B711ADFE-B003-4E03-87E2-0BF2DC6210AB}"/>
          </ac:spMkLst>
        </pc:spChg>
        <pc:spChg chg="add del mod">
          <ac:chgData name="Kelly Pierpoint" userId="3abd6744-e963-43b0-896c-084c3015026c" providerId="ADAL" clId="{4182B23F-3FFD-48A4-A721-E99A19B6FD50}" dt="2019-04-18T11:22:28.068" v="764" actId="478"/>
          <ac:spMkLst>
            <pc:docMk/>
            <pc:sldMk cId="36917022" sldId="360"/>
            <ac:spMk id="43" creationId="{C3615BCD-5844-4365-A1FA-DD35F64B6B65}"/>
          </ac:spMkLst>
        </pc:spChg>
        <pc:spChg chg="add del mod">
          <ac:chgData name="Kelly Pierpoint" userId="3abd6744-e963-43b0-896c-084c3015026c" providerId="ADAL" clId="{4182B23F-3FFD-48A4-A721-E99A19B6FD50}" dt="2019-04-18T11:22:26.542" v="763" actId="478"/>
          <ac:spMkLst>
            <pc:docMk/>
            <pc:sldMk cId="36917022" sldId="360"/>
            <ac:spMk id="44" creationId="{B516D5AE-26DE-462C-A1FF-104FCBEEC943}"/>
          </ac:spMkLst>
        </pc:spChg>
        <pc:spChg chg="add del mod">
          <ac:chgData name="Kelly Pierpoint" userId="3abd6744-e963-43b0-896c-084c3015026c" providerId="ADAL" clId="{4182B23F-3FFD-48A4-A721-E99A19B6FD50}" dt="2019-04-18T11:22:26.542" v="763" actId="478"/>
          <ac:spMkLst>
            <pc:docMk/>
            <pc:sldMk cId="36917022" sldId="360"/>
            <ac:spMk id="45" creationId="{98596FA2-2EC2-4C5C-9E89-4C97105B1B14}"/>
          </ac:spMkLst>
        </pc:spChg>
        <pc:spChg chg="del topLvl">
          <ac:chgData name="Kelly Pierpoint" userId="3abd6744-e963-43b0-896c-084c3015026c" providerId="ADAL" clId="{4182B23F-3FFD-48A4-A721-E99A19B6FD50}" dt="2019-04-18T11:22:32.735" v="768" actId="478"/>
          <ac:spMkLst>
            <pc:docMk/>
            <pc:sldMk cId="36917022" sldId="360"/>
            <ac:spMk id="49" creationId="{1BBAA5B1-E3FB-4A24-ABB6-BA7A88949A5F}"/>
          </ac:spMkLst>
        </pc:spChg>
        <pc:spChg chg="add del mod">
          <ac:chgData name="Kelly Pierpoint" userId="3abd6744-e963-43b0-896c-084c3015026c" providerId="ADAL" clId="{4182B23F-3FFD-48A4-A721-E99A19B6FD50}" dt="2019-04-18T11:22:35.913" v="770" actId="478"/>
          <ac:spMkLst>
            <pc:docMk/>
            <pc:sldMk cId="36917022" sldId="360"/>
            <ac:spMk id="52" creationId="{306921F3-213F-4B7B-8167-56262F911392}"/>
          </ac:spMkLst>
        </pc:spChg>
        <pc:spChg chg="add del mod">
          <ac:chgData name="Kelly Pierpoint" userId="3abd6744-e963-43b0-896c-084c3015026c" providerId="ADAL" clId="{4182B23F-3FFD-48A4-A721-E99A19B6FD50}" dt="2019-04-18T11:22:39.159" v="773" actId="478"/>
          <ac:spMkLst>
            <pc:docMk/>
            <pc:sldMk cId="36917022" sldId="360"/>
            <ac:spMk id="53" creationId="{436995DC-1C25-42FB-B237-5F5A2B305962}"/>
          </ac:spMkLst>
        </pc:spChg>
        <pc:spChg chg="add del mod">
          <ac:chgData name="Kelly Pierpoint" userId="3abd6744-e963-43b0-896c-084c3015026c" providerId="ADAL" clId="{4182B23F-3FFD-48A4-A721-E99A19B6FD50}" dt="2019-04-18T11:22:35.913" v="770" actId="478"/>
          <ac:spMkLst>
            <pc:docMk/>
            <pc:sldMk cId="36917022" sldId="360"/>
            <ac:spMk id="54" creationId="{130510E1-D696-496D-B7E1-161F8EB3E061}"/>
          </ac:spMkLst>
        </pc:spChg>
        <pc:spChg chg="add del mod">
          <ac:chgData name="Kelly Pierpoint" userId="3abd6744-e963-43b0-896c-084c3015026c" providerId="ADAL" clId="{4182B23F-3FFD-48A4-A721-E99A19B6FD50}" dt="2019-04-18T11:22:35.913" v="770" actId="478"/>
          <ac:spMkLst>
            <pc:docMk/>
            <pc:sldMk cId="36917022" sldId="360"/>
            <ac:spMk id="55" creationId="{55580067-40DA-4545-930C-CC4822C30E96}"/>
          </ac:spMkLst>
        </pc:spChg>
        <pc:spChg chg="del topLvl">
          <ac:chgData name="Kelly Pierpoint" userId="3abd6744-e963-43b0-896c-084c3015026c" providerId="ADAL" clId="{4182B23F-3FFD-48A4-A721-E99A19B6FD50}" dt="2019-04-18T11:22:41.116" v="774" actId="478"/>
          <ac:spMkLst>
            <pc:docMk/>
            <pc:sldMk cId="36917022" sldId="360"/>
            <ac:spMk id="59" creationId="{6AAFE581-9377-48E0-BBC7-74C71FBDA188}"/>
          </ac:spMkLst>
        </pc:spChg>
        <pc:grpChg chg="add mod">
          <ac:chgData name="Kelly Pierpoint" userId="3abd6744-e963-43b0-896c-084c3015026c" providerId="ADAL" clId="{4182B23F-3FFD-48A4-A721-E99A19B6FD50}" dt="2019-04-18T11:14:17.554" v="553" actId="1076"/>
          <ac:grpSpMkLst>
            <pc:docMk/>
            <pc:sldMk cId="36917022" sldId="360"/>
            <ac:grpSpMk id="2" creationId="{689A4E64-AFF1-4F10-B0AB-6A489F4DA199}"/>
          </ac:grpSpMkLst>
        </pc:grpChg>
        <pc:grpChg chg="add del mod">
          <ac:chgData name="Kelly Pierpoint" userId="3abd6744-e963-43b0-896c-084c3015026c" providerId="ADAL" clId="{4182B23F-3FFD-48A4-A721-E99A19B6FD50}" dt="2019-04-18T11:17:39.221" v="586" actId="478"/>
          <ac:grpSpMkLst>
            <pc:docMk/>
            <pc:sldMk cId="36917022" sldId="360"/>
            <ac:grpSpMk id="34" creationId="{923A468D-8EA8-4CD5-8FD3-D958D348A813}"/>
          </ac:grpSpMkLst>
        </pc:grpChg>
        <pc:grpChg chg="add mod">
          <ac:chgData name="Kelly Pierpoint" userId="3abd6744-e963-43b0-896c-084c3015026c" providerId="ADAL" clId="{4182B23F-3FFD-48A4-A721-E99A19B6FD50}" dt="2019-04-18T11:18:08.730" v="592" actId="164"/>
          <ac:grpSpMkLst>
            <pc:docMk/>
            <pc:sldMk cId="36917022" sldId="360"/>
            <ac:grpSpMk id="39" creationId="{6224FEC2-F94E-45F8-A533-13C0B0C96320}"/>
          </ac:grpSpMkLst>
        </pc:grpChg>
        <pc:grpChg chg="add del mod">
          <ac:chgData name="Kelly Pierpoint" userId="3abd6744-e963-43b0-896c-084c3015026c" providerId="ADAL" clId="{4182B23F-3FFD-48A4-A721-E99A19B6FD50}" dt="2019-04-18T11:22:32.735" v="768" actId="478"/>
          <ac:grpSpMkLst>
            <pc:docMk/>
            <pc:sldMk cId="36917022" sldId="360"/>
            <ac:grpSpMk id="46" creationId="{5660E340-BEFD-4ABA-8032-8ABA55CB60B7}"/>
          </ac:grpSpMkLst>
        </pc:grpChg>
        <pc:grpChg chg="add del mod">
          <ac:chgData name="Kelly Pierpoint" userId="3abd6744-e963-43b0-896c-084c3015026c" providerId="ADAL" clId="{4182B23F-3FFD-48A4-A721-E99A19B6FD50}" dt="2019-04-18T11:22:41.116" v="774" actId="478"/>
          <ac:grpSpMkLst>
            <pc:docMk/>
            <pc:sldMk cId="36917022" sldId="360"/>
            <ac:grpSpMk id="56" creationId="{EACF2A6B-F1EB-468E-8B87-1E4E4DAE51B6}"/>
          </ac:grpSpMkLst>
        </pc:grpChg>
        <pc:graphicFrameChg chg="add mod modGraphic">
          <ac:chgData name="Kelly Pierpoint" userId="3abd6744-e963-43b0-896c-084c3015026c" providerId="ADAL" clId="{4182B23F-3FFD-48A4-A721-E99A19B6FD50}" dt="2019-04-18T11:19:21.689" v="609" actId="1076"/>
          <ac:graphicFrameMkLst>
            <pc:docMk/>
            <pc:sldMk cId="36917022" sldId="360"/>
            <ac:graphicFrameMk id="7" creationId="{AE75C094-CCA1-4096-8347-783EF3A47109}"/>
          </ac:graphicFrameMkLst>
        </pc:graphicFrameChg>
        <pc:picChg chg="add del mod">
          <ac:chgData name="Kelly Pierpoint" userId="3abd6744-e963-43b0-896c-084c3015026c" providerId="ADAL" clId="{4182B23F-3FFD-48A4-A721-E99A19B6FD50}" dt="2019-04-18T11:12:52.948" v="545" actId="478"/>
          <ac:picMkLst>
            <pc:docMk/>
            <pc:sldMk cId="36917022" sldId="360"/>
            <ac:picMk id="11" creationId="{B0D40C87-5B62-4AFF-BD1A-6C9653BACAE6}"/>
          </ac:picMkLst>
        </pc:picChg>
        <pc:picChg chg="add del mod">
          <ac:chgData name="Kelly Pierpoint" userId="3abd6744-e963-43b0-896c-084c3015026c" providerId="ADAL" clId="{4182B23F-3FFD-48A4-A721-E99A19B6FD50}" dt="2019-04-18T11:12:51.417" v="544" actId="478"/>
          <ac:picMkLst>
            <pc:docMk/>
            <pc:sldMk cId="36917022" sldId="360"/>
            <ac:picMk id="12" creationId="{E7323715-3496-4485-B28B-09ED8EF758E9}"/>
          </ac:picMkLst>
        </pc:picChg>
        <pc:picChg chg="add del mod">
          <ac:chgData name="Kelly Pierpoint" userId="3abd6744-e963-43b0-896c-084c3015026c" providerId="ADAL" clId="{4182B23F-3FFD-48A4-A721-E99A19B6FD50}" dt="2019-04-18T11:15:35.767" v="568" actId="478"/>
          <ac:picMkLst>
            <pc:docMk/>
            <pc:sldMk cId="36917022" sldId="360"/>
            <ac:picMk id="13" creationId="{ADE094EF-7336-4776-8EE2-0DC46F5C4D1D}"/>
          </ac:picMkLst>
        </pc:picChg>
        <pc:picChg chg="add del mod ord">
          <ac:chgData name="Kelly Pierpoint" userId="3abd6744-e963-43b0-896c-084c3015026c" providerId="ADAL" clId="{4182B23F-3FFD-48A4-A721-E99A19B6FD50}" dt="2019-04-18T11:14:48.989" v="560"/>
          <ac:picMkLst>
            <pc:docMk/>
            <pc:sldMk cId="36917022" sldId="360"/>
            <ac:picMk id="20" creationId="{8DD3D2E0-9122-4460-9A3E-8C3EE6A896BE}"/>
          </ac:picMkLst>
        </pc:picChg>
        <pc:picChg chg="add del">
          <ac:chgData name="Kelly Pierpoint" userId="3abd6744-e963-43b0-896c-084c3015026c" providerId="ADAL" clId="{4182B23F-3FFD-48A4-A721-E99A19B6FD50}" dt="2019-04-18T11:15:18.576" v="564"/>
          <ac:picMkLst>
            <pc:docMk/>
            <pc:sldMk cId="36917022" sldId="360"/>
            <ac:picMk id="24" creationId="{5057FB1B-F3B7-4427-B9E9-5C802383EC8C}"/>
          </ac:picMkLst>
        </pc:picChg>
        <pc:picChg chg="add del">
          <ac:chgData name="Kelly Pierpoint" userId="3abd6744-e963-43b0-896c-084c3015026c" providerId="ADAL" clId="{4182B23F-3FFD-48A4-A721-E99A19B6FD50}" dt="2019-04-18T11:21:31.082" v="746" actId="478"/>
          <ac:picMkLst>
            <pc:docMk/>
            <pc:sldMk cId="36917022" sldId="360"/>
            <ac:picMk id="25" creationId="{A26A82D6-6AD9-48D2-B3C6-26BB27E12809}"/>
          </ac:picMkLst>
        </pc:picChg>
        <pc:picChg chg="add del mod ord">
          <ac:chgData name="Kelly Pierpoint" userId="3abd6744-e963-43b0-896c-084c3015026c" providerId="ADAL" clId="{4182B23F-3FFD-48A4-A721-E99A19B6FD50}" dt="2019-04-18T11:22:07.009" v="756"/>
          <ac:picMkLst>
            <pc:docMk/>
            <pc:sldMk cId="36917022" sldId="360"/>
            <ac:picMk id="31" creationId="{3D4C5EE2-6E51-4B86-AA7B-8601F2B484F7}"/>
          </ac:picMkLst>
        </pc:picChg>
        <pc:picChg chg="add del mod">
          <ac:chgData name="Kelly Pierpoint" userId="3abd6744-e963-43b0-896c-084c3015026c" providerId="ADAL" clId="{4182B23F-3FFD-48A4-A721-E99A19B6FD50}" dt="2019-04-18T11:22:23.464" v="761" actId="478"/>
          <ac:picMkLst>
            <pc:docMk/>
            <pc:sldMk cId="36917022" sldId="360"/>
            <ac:picMk id="50" creationId="{4838BFE3-D839-421B-89F4-BD5A2FEA8C51}"/>
          </ac:picMkLst>
        </pc:picChg>
        <pc:picChg chg="add del mod">
          <ac:chgData name="Kelly Pierpoint" userId="3abd6744-e963-43b0-896c-084c3015026c" providerId="ADAL" clId="{4182B23F-3FFD-48A4-A721-E99A19B6FD50}" dt="2019-04-18T11:22:33.715" v="769" actId="478"/>
          <ac:picMkLst>
            <pc:docMk/>
            <pc:sldMk cId="36917022" sldId="360"/>
            <ac:picMk id="61" creationId="{C046C486-E7A0-4E2D-AB66-7D8662F7393C}"/>
          </ac:picMkLst>
        </pc:picChg>
        <pc:picChg chg="add">
          <ac:chgData name="Kelly Pierpoint" userId="3abd6744-e963-43b0-896c-084c3015026c" providerId="ADAL" clId="{4182B23F-3FFD-48A4-A721-E99A19B6FD50}" dt="2019-04-18T11:22:09.805" v="759"/>
          <ac:picMkLst>
            <pc:docMk/>
            <pc:sldMk cId="36917022" sldId="360"/>
            <ac:picMk id="62" creationId="{B93FE2A8-24C9-47C1-84CF-55102F6616B4}"/>
          </ac:picMkLst>
        </pc:picChg>
        <pc:cxnChg chg="add del ord">
          <ac:chgData name="Kelly Pierpoint" userId="3abd6744-e963-43b0-896c-084c3015026c" providerId="ADAL" clId="{4182B23F-3FFD-48A4-A721-E99A19B6FD50}" dt="2019-04-18T11:21:27.553" v="744" actId="478"/>
          <ac:cxnSpMkLst>
            <pc:docMk/>
            <pc:sldMk cId="36917022" sldId="360"/>
            <ac:cxnSpMk id="15" creationId="{B0A3C36F-8384-4D08-91AE-E324C7865A1B}"/>
          </ac:cxnSpMkLst>
        </pc:cxnChg>
        <pc:cxnChg chg="add mod">
          <ac:chgData name="Kelly Pierpoint" userId="3abd6744-e963-43b0-896c-084c3015026c" providerId="ADAL" clId="{4182B23F-3FFD-48A4-A721-E99A19B6FD50}" dt="2019-04-18T11:15:44.914" v="569" actId="208"/>
          <ac:cxnSpMkLst>
            <pc:docMk/>
            <pc:sldMk cId="36917022" sldId="360"/>
            <ac:cxnSpMk id="21" creationId="{2F2602AC-A941-499C-87B8-45136E9F8CD8}"/>
          </ac:cxnSpMkLst>
        </pc:cxnChg>
        <pc:cxnChg chg="add mod">
          <ac:chgData name="Kelly Pierpoint" userId="3abd6744-e963-43b0-896c-084c3015026c" providerId="ADAL" clId="{4182B23F-3FFD-48A4-A721-E99A19B6FD50}" dt="2019-04-18T11:20:42.072" v="682" actId="1038"/>
          <ac:cxnSpMkLst>
            <pc:docMk/>
            <pc:sldMk cId="36917022" sldId="360"/>
            <ac:cxnSpMk id="22" creationId="{0A9E0432-456D-43C2-A614-05F45120552B}"/>
          </ac:cxnSpMkLst>
        </pc:cxnChg>
        <pc:cxnChg chg="add del mod ord">
          <ac:chgData name="Kelly Pierpoint" userId="3abd6744-e963-43b0-896c-084c3015026c" providerId="ADAL" clId="{4182B23F-3FFD-48A4-A721-E99A19B6FD50}" dt="2019-04-18T11:22:08.237" v="757" actId="478"/>
          <ac:cxnSpMkLst>
            <pc:docMk/>
            <pc:sldMk cId="36917022" sldId="360"/>
            <ac:cxnSpMk id="27" creationId="{E6D1B8CF-9F60-411F-B784-C692FB8A14A5}"/>
          </ac:cxnSpMkLst>
        </pc:cxnChg>
        <pc:cxnChg chg="add mod">
          <ac:chgData name="Kelly Pierpoint" userId="3abd6744-e963-43b0-896c-084c3015026c" providerId="ADAL" clId="{4182B23F-3FFD-48A4-A721-E99A19B6FD50}" dt="2019-04-18T11:20:53.668" v="741" actId="1037"/>
          <ac:cxnSpMkLst>
            <pc:docMk/>
            <pc:sldMk cId="36917022" sldId="360"/>
            <ac:cxnSpMk id="32" creationId="{B611E943-8D39-470A-BC0B-2DE50EFD3D09}"/>
          </ac:cxnSpMkLst>
        </pc:cxnChg>
        <pc:cxnChg chg="add mod">
          <ac:chgData name="Kelly Pierpoint" userId="3abd6744-e963-43b0-896c-084c3015026c" providerId="ADAL" clId="{4182B23F-3FFD-48A4-A721-E99A19B6FD50}" dt="2019-04-18T11:20:20.198" v="619" actId="208"/>
          <ac:cxnSpMkLst>
            <pc:docMk/>
            <pc:sldMk cId="36917022" sldId="360"/>
            <ac:cxnSpMk id="33" creationId="{43559101-EBF4-4917-BC9C-A7CAC64D9966}"/>
          </ac:cxnSpMkLst>
        </pc:cxnChg>
        <pc:cxnChg chg="del">
          <ac:chgData name="Kelly Pierpoint" userId="3abd6744-e963-43b0-896c-084c3015026c" providerId="ADAL" clId="{4182B23F-3FFD-48A4-A721-E99A19B6FD50}" dt="2019-04-18T11:22:31.073" v="767" actId="478"/>
          <ac:cxnSpMkLst>
            <pc:docMk/>
            <pc:sldMk cId="36917022" sldId="360"/>
            <ac:cxnSpMk id="47" creationId="{32A515E0-B32D-4D8E-8141-36F2852082E4}"/>
          </ac:cxnSpMkLst>
        </pc:cxnChg>
        <pc:cxnChg chg="topLvl">
          <ac:chgData name="Kelly Pierpoint" userId="3abd6744-e963-43b0-896c-084c3015026c" providerId="ADAL" clId="{4182B23F-3FFD-48A4-A721-E99A19B6FD50}" dt="2019-04-18T11:22:32.735" v="768" actId="478"/>
          <ac:cxnSpMkLst>
            <pc:docMk/>
            <pc:sldMk cId="36917022" sldId="360"/>
            <ac:cxnSpMk id="48" creationId="{D99E87C9-D5B1-4417-8700-BB5954C01EFD}"/>
          </ac:cxnSpMkLst>
        </pc:cxnChg>
        <pc:cxnChg chg="add del mod">
          <ac:chgData name="Kelly Pierpoint" userId="3abd6744-e963-43b0-896c-084c3015026c" providerId="ADAL" clId="{4182B23F-3FFD-48A4-A721-E99A19B6FD50}" dt="2019-04-18T11:22:24.489" v="762" actId="478"/>
          <ac:cxnSpMkLst>
            <pc:docMk/>
            <pc:sldMk cId="36917022" sldId="360"/>
            <ac:cxnSpMk id="51" creationId="{DFF3F968-CE1F-4AB3-A712-E88C914EEE93}"/>
          </ac:cxnSpMkLst>
        </pc:cxnChg>
        <pc:cxnChg chg="topLvl">
          <ac:chgData name="Kelly Pierpoint" userId="3abd6744-e963-43b0-896c-084c3015026c" providerId="ADAL" clId="{4182B23F-3FFD-48A4-A721-E99A19B6FD50}" dt="2019-04-18T11:22:41.116" v="774" actId="478"/>
          <ac:cxnSpMkLst>
            <pc:docMk/>
            <pc:sldMk cId="36917022" sldId="360"/>
            <ac:cxnSpMk id="57" creationId="{71D6D8A2-5D0D-4428-93D1-7EB12AA7FE51}"/>
          </ac:cxnSpMkLst>
        </pc:cxnChg>
        <pc:cxnChg chg="del">
          <ac:chgData name="Kelly Pierpoint" userId="3abd6744-e963-43b0-896c-084c3015026c" providerId="ADAL" clId="{4182B23F-3FFD-48A4-A721-E99A19B6FD50}" dt="2019-04-18T11:22:37.367" v="771" actId="478"/>
          <ac:cxnSpMkLst>
            <pc:docMk/>
            <pc:sldMk cId="36917022" sldId="360"/>
            <ac:cxnSpMk id="58" creationId="{4925D840-3822-4004-A22B-9242E608B4E3}"/>
          </ac:cxnSpMkLst>
        </pc:cxnChg>
        <pc:cxnChg chg="add del mod">
          <ac:chgData name="Kelly Pierpoint" userId="3abd6744-e963-43b0-896c-084c3015026c" providerId="ADAL" clId="{4182B23F-3FFD-48A4-A721-E99A19B6FD50}" dt="2019-04-18T11:22:38.299" v="772" actId="478"/>
          <ac:cxnSpMkLst>
            <pc:docMk/>
            <pc:sldMk cId="36917022" sldId="360"/>
            <ac:cxnSpMk id="60" creationId="{AE0F8DB2-61EC-42AF-B68C-5F713367AB5A}"/>
          </ac:cxnSpMkLst>
        </pc:cxnChg>
      </pc:sldChg>
      <pc:sldChg chg="addSp modSp">
        <pc:chgData name="Kelly Pierpoint" userId="3abd6744-e963-43b0-896c-084c3015026c" providerId="ADAL" clId="{4182B23F-3FFD-48A4-A721-E99A19B6FD50}" dt="2019-04-18T10:38:52.754" v="139" actId="113"/>
        <pc:sldMkLst>
          <pc:docMk/>
          <pc:sldMk cId="1669721746" sldId="365"/>
        </pc:sldMkLst>
        <pc:spChg chg="add mod">
          <ac:chgData name="Kelly Pierpoint" userId="3abd6744-e963-43b0-896c-084c3015026c" providerId="ADAL" clId="{4182B23F-3FFD-48A4-A721-E99A19B6FD50}" dt="2019-04-18T10:38:52.754" v="139" actId="113"/>
          <ac:spMkLst>
            <pc:docMk/>
            <pc:sldMk cId="1669721746" sldId="365"/>
            <ac:spMk id="7" creationId="{B815524B-0CC6-41A3-B3EA-26A6992CC74E}"/>
          </ac:spMkLst>
        </pc:spChg>
        <pc:spChg chg="add mod">
          <ac:chgData name="Kelly Pierpoint" userId="3abd6744-e963-43b0-896c-084c3015026c" providerId="ADAL" clId="{4182B23F-3FFD-48A4-A721-E99A19B6FD50}" dt="2019-04-18T10:38:52.754" v="139" actId="113"/>
          <ac:spMkLst>
            <pc:docMk/>
            <pc:sldMk cId="1669721746" sldId="365"/>
            <ac:spMk id="11" creationId="{96F07FC1-C3FD-46FE-B491-60287A05ED26}"/>
          </ac:spMkLst>
        </pc:spChg>
        <pc:spChg chg="add mod">
          <ac:chgData name="Kelly Pierpoint" userId="3abd6744-e963-43b0-896c-084c3015026c" providerId="ADAL" clId="{4182B23F-3FFD-48A4-A721-E99A19B6FD50}" dt="2019-04-18T10:38:52.754" v="139" actId="113"/>
          <ac:spMkLst>
            <pc:docMk/>
            <pc:sldMk cId="1669721746" sldId="365"/>
            <ac:spMk id="12" creationId="{A21F6A84-A5B2-4EF2-966C-D9404FAE6937}"/>
          </ac:spMkLst>
        </pc:spChg>
        <pc:spChg chg="add mod">
          <ac:chgData name="Kelly Pierpoint" userId="3abd6744-e963-43b0-896c-084c3015026c" providerId="ADAL" clId="{4182B23F-3FFD-48A4-A721-E99A19B6FD50}" dt="2019-04-18T10:38:52.754" v="139" actId="113"/>
          <ac:spMkLst>
            <pc:docMk/>
            <pc:sldMk cId="1669721746" sldId="365"/>
            <ac:spMk id="13" creationId="{202C56C0-1A1D-44F1-8097-E830F209EA3F}"/>
          </ac:spMkLst>
        </pc:spChg>
        <pc:spChg chg="add mod">
          <ac:chgData name="Kelly Pierpoint" userId="3abd6744-e963-43b0-896c-084c3015026c" providerId="ADAL" clId="{4182B23F-3FFD-48A4-A721-E99A19B6FD50}" dt="2019-04-18T10:38:52.754" v="139" actId="113"/>
          <ac:spMkLst>
            <pc:docMk/>
            <pc:sldMk cId="1669721746" sldId="365"/>
            <ac:spMk id="14" creationId="{714D0DB1-882D-44AF-B0FC-FB2CA93DDA50}"/>
          </ac:spMkLst>
        </pc:spChg>
        <pc:spChg chg="add mod">
          <ac:chgData name="Kelly Pierpoint" userId="3abd6744-e963-43b0-896c-084c3015026c" providerId="ADAL" clId="{4182B23F-3FFD-48A4-A721-E99A19B6FD50}" dt="2019-04-18T10:38:52.754" v="139" actId="113"/>
          <ac:spMkLst>
            <pc:docMk/>
            <pc:sldMk cId="1669721746" sldId="365"/>
            <ac:spMk id="15" creationId="{E9D44737-F32F-453C-8EAF-3F5BB9DEBA5E}"/>
          </ac:spMkLst>
        </pc:spChg>
        <pc:spChg chg="add mod">
          <ac:chgData name="Kelly Pierpoint" userId="3abd6744-e963-43b0-896c-084c3015026c" providerId="ADAL" clId="{4182B23F-3FFD-48A4-A721-E99A19B6FD50}" dt="2019-04-18T10:38:52.754" v="139" actId="113"/>
          <ac:spMkLst>
            <pc:docMk/>
            <pc:sldMk cId="1669721746" sldId="365"/>
            <ac:spMk id="16" creationId="{79C3E30F-E1AF-4303-8EE0-3B190C825614}"/>
          </ac:spMkLst>
        </pc:spChg>
        <pc:spChg chg="add mod">
          <ac:chgData name="Kelly Pierpoint" userId="3abd6744-e963-43b0-896c-084c3015026c" providerId="ADAL" clId="{4182B23F-3FFD-48A4-A721-E99A19B6FD50}" dt="2019-04-18T10:38:52.754" v="139" actId="113"/>
          <ac:spMkLst>
            <pc:docMk/>
            <pc:sldMk cId="1669721746" sldId="365"/>
            <ac:spMk id="17" creationId="{AA42E525-4C3D-46DB-BD31-60092053F432}"/>
          </ac:spMkLst>
        </pc:spChg>
        <pc:spChg chg="add mod">
          <ac:chgData name="Kelly Pierpoint" userId="3abd6744-e963-43b0-896c-084c3015026c" providerId="ADAL" clId="{4182B23F-3FFD-48A4-A721-E99A19B6FD50}" dt="2019-04-18T10:38:52.754" v="139" actId="113"/>
          <ac:spMkLst>
            <pc:docMk/>
            <pc:sldMk cId="1669721746" sldId="365"/>
            <ac:spMk id="18" creationId="{C085FBF9-3703-4F49-AC40-31D7A25CBF47}"/>
          </ac:spMkLst>
        </pc:spChg>
        <pc:spChg chg="mod">
          <ac:chgData name="Kelly Pierpoint" userId="3abd6744-e963-43b0-896c-084c3015026c" providerId="ADAL" clId="{4182B23F-3FFD-48A4-A721-E99A19B6FD50}" dt="2019-04-18T10:38:31.143" v="136"/>
          <ac:spMkLst>
            <pc:docMk/>
            <pc:sldMk cId="1669721746" sldId="365"/>
            <ac:spMk id="19" creationId="{5252A847-DE45-4FA3-A1F8-EEBEB845FF8E}"/>
          </ac:spMkLst>
        </pc:spChg>
        <pc:spChg chg="add mod">
          <ac:chgData name="Kelly Pierpoint" userId="3abd6744-e963-43b0-896c-084c3015026c" providerId="ADAL" clId="{4182B23F-3FFD-48A4-A721-E99A19B6FD50}" dt="2019-04-18T10:38:52.754" v="139" actId="113"/>
          <ac:spMkLst>
            <pc:docMk/>
            <pc:sldMk cId="1669721746" sldId="365"/>
            <ac:spMk id="20" creationId="{97A859A7-FFFD-4A61-8FA1-90C03296DEEE}"/>
          </ac:spMkLst>
        </pc:spChg>
      </pc:sldChg>
      <pc:sldChg chg="modSp">
        <pc:chgData name="Kelly Pierpoint" userId="3abd6744-e963-43b0-896c-084c3015026c" providerId="ADAL" clId="{4182B23F-3FFD-48A4-A721-E99A19B6FD50}" dt="2019-04-18T10:38:20.226" v="135" actId="20577"/>
        <pc:sldMkLst>
          <pc:docMk/>
          <pc:sldMk cId="332354265" sldId="366"/>
        </pc:sldMkLst>
        <pc:spChg chg="mod">
          <ac:chgData name="Kelly Pierpoint" userId="3abd6744-e963-43b0-896c-084c3015026c" providerId="ADAL" clId="{4182B23F-3FFD-48A4-A721-E99A19B6FD50}" dt="2019-04-18T10:38:20.226" v="135" actId="20577"/>
          <ac:spMkLst>
            <pc:docMk/>
            <pc:sldMk cId="332354265" sldId="366"/>
            <ac:spMk id="19" creationId="{5252A847-DE45-4FA3-A1F8-EEBEB845FF8E}"/>
          </ac:spMkLst>
        </pc:spChg>
      </pc:sldChg>
      <pc:sldChg chg="addSp delSp modSp add">
        <pc:chgData name="Kelly Pierpoint" userId="3abd6744-e963-43b0-896c-084c3015026c" providerId="ADAL" clId="{4182B23F-3FFD-48A4-A721-E99A19B6FD50}" dt="2019-04-18T10:39:18.732" v="144" actId="113"/>
        <pc:sldMkLst>
          <pc:docMk/>
          <pc:sldMk cId="1282138711" sldId="367"/>
        </pc:sldMkLst>
        <pc:spChg chg="del">
          <ac:chgData name="Kelly Pierpoint" userId="3abd6744-e963-43b0-896c-084c3015026c" providerId="ADAL" clId="{4182B23F-3FFD-48A4-A721-E99A19B6FD50}" dt="2019-04-18T10:39:06.303" v="141" actId="478"/>
          <ac:spMkLst>
            <pc:docMk/>
            <pc:sldMk cId="1282138711" sldId="367"/>
            <ac:spMk id="7" creationId="{B815524B-0CC6-41A3-B3EA-26A6992CC74E}"/>
          </ac:spMkLst>
        </pc:spChg>
        <pc:spChg chg="del">
          <ac:chgData name="Kelly Pierpoint" userId="3abd6744-e963-43b0-896c-084c3015026c" providerId="ADAL" clId="{4182B23F-3FFD-48A4-A721-E99A19B6FD50}" dt="2019-04-18T10:39:06.303" v="141" actId="478"/>
          <ac:spMkLst>
            <pc:docMk/>
            <pc:sldMk cId="1282138711" sldId="367"/>
            <ac:spMk id="11" creationId="{96F07FC1-C3FD-46FE-B491-60287A05ED26}"/>
          </ac:spMkLst>
        </pc:spChg>
        <pc:spChg chg="del">
          <ac:chgData name="Kelly Pierpoint" userId="3abd6744-e963-43b0-896c-084c3015026c" providerId="ADAL" clId="{4182B23F-3FFD-48A4-A721-E99A19B6FD50}" dt="2019-04-18T10:39:06.303" v="141" actId="478"/>
          <ac:spMkLst>
            <pc:docMk/>
            <pc:sldMk cId="1282138711" sldId="367"/>
            <ac:spMk id="12" creationId="{A21F6A84-A5B2-4EF2-966C-D9404FAE6937}"/>
          </ac:spMkLst>
        </pc:spChg>
        <pc:spChg chg="del">
          <ac:chgData name="Kelly Pierpoint" userId="3abd6744-e963-43b0-896c-084c3015026c" providerId="ADAL" clId="{4182B23F-3FFD-48A4-A721-E99A19B6FD50}" dt="2019-04-18T10:39:06.303" v="141" actId="478"/>
          <ac:spMkLst>
            <pc:docMk/>
            <pc:sldMk cId="1282138711" sldId="367"/>
            <ac:spMk id="13" creationId="{202C56C0-1A1D-44F1-8097-E830F209EA3F}"/>
          </ac:spMkLst>
        </pc:spChg>
        <pc:spChg chg="del">
          <ac:chgData name="Kelly Pierpoint" userId="3abd6744-e963-43b0-896c-084c3015026c" providerId="ADAL" clId="{4182B23F-3FFD-48A4-A721-E99A19B6FD50}" dt="2019-04-18T10:39:06.303" v="141" actId="478"/>
          <ac:spMkLst>
            <pc:docMk/>
            <pc:sldMk cId="1282138711" sldId="367"/>
            <ac:spMk id="14" creationId="{714D0DB1-882D-44AF-B0FC-FB2CA93DDA50}"/>
          </ac:spMkLst>
        </pc:spChg>
        <pc:spChg chg="del">
          <ac:chgData name="Kelly Pierpoint" userId="3abd6744-e963-43b0-896c-084c3015026c" providerId="ADAL" clId="{4182B23F-3FFD-48A4-A721-E99A19B6FD50}" dt="2019-04-18T10:39:06.303" v="141" actId="478"/>
          <ac:spMkLst>
            <pc:docMk/>
            <pc:sldMk cId="1282138711" sldId="367"/>
            <ac:spMk id="15" creationId="{E9D44737-F32F-453C-8EAF-3F5BB9DEBA5E}"/>
          </ac:spMkLst>
        </pc:spChg>
        <pc:spChg chg="del">
          <ac:chgData name="Kelly Pierpoint" userId="3abd6744-e963-43b0-896c-084c3015026c" providerId="ADAL" clId="{4182B23F-3FFD-48A4-A721-E99A19B6FD50}" dt="2019-04-18T10:39:06.303" v="141" actId="478"/>
          <ac:spMkLst>
            <pc:docMk/>
            <pc:sldMk cId="1282138711" sldId="367"/>
            <ac:spMk id="16" creationId="{79C3E30F-E1AF-4303-8EE0-3B190C825614}"/>
          </ac:spMkLst>
        </pc:spChg>
        <pc:spChg chg="del">
          <ac:chgData name="Kelly Pierpoint" userId="3abd6744-e963-43b0-896c-084c3015026c" providerId="ADAL" clId="{4182B23F-3FFD-48A4-A721-E99A19B6FD50}" dt="2019-04-18T10:39:06.303" v="141" actId="478"/>
          <ac:spMkLst>
            <pc:docMk/>
            <pc:sldMk cId="1282138711" sldId="367"/>
            <ac:spMk id="17" creationId="{AA42E525-4C3D-46DB-BD31-60092053F432}"/>
          </ac:spMkLst>
        </pc:spChg>
        <pc:spChg chg="del">
          <ac:chgData name="Kelly Pierpoint" userId="3abd6744-e963-43b0-896c-084c3015026c" providerId="ADAL" clId="{4182B23F-3FFD-48A4-A721-E99A19B6FD50}" dt="2019-04-18T10:39:06.303" v="141" actId="478"/>
          <ac:spMkLst>
            <pc:docMk/>
            <pc:sldMk cId="1282138711" sldId="367"/>
            <ac:spMk id="18" creationId="{C085FBF9-3703-4F49-AC40-31D7A25CBF47}"/>
          </ac:spMkLst>
        </pc:spChg>
        <pc:spChg chg="del">
          <ac:chgData name="Kelly Pierpoint" userId="3abd6744-e963-43b0-896c-084c3015026c" providerId="ADAL" clId="{4182B23F-3FFD-48A4-A721-E99A19B6FD50}" dt="2019-04-18T10:39:06.303" v="141" actId="478"/>
          <ac:spMkLst>
            <pc:docMk/>
            <pc:sldMk cId="1282138711" sldId="367"/>
            <ac:spMk id="20" creationId="{97A859A7-FFFD-4A61-8FA1-90C03296DEEE}"/>
          </ac:spMkLst>
        </pc:spChg>
        <pc:spChg chg="add mod">
          <ac:chgData name="Kelly Pierpoint" userId="3abd6744-e963-43b0-896c-084c3015026c" providerId="ADAL" clId="{4182B23F-3FFD-48A4-A721-E99A19B6FD50}" dt="2019-04-18T10:39:18.732" v="144" actId="113"/>
          <ac:spMkLst>
            <pc:docMk/>
            <pc:sldMk cId="1282138711" sldId="367"/>
            <ac:spMk id="21" creationId="{62D9796D-BD0A-492E-8C54-03C3DFE58BA5}"/>
          </ac:spMkLst>
        </pc:spChg>
        <pc:spChg chg="add mod">
          <ac:chgData name="Kelly Pierpoint" userId="3abd6744-e963-43b0-896c-084c3015026c" providerId="ADAL" clId="{4182B23F-3FFD-48A4-A721-E99A19B6FD50}" dt="2019-04-18T10:39:18.732" v="144" actId="113"/>
          <ac:spMkLst>
            <pc:docMk/>
            <pc:sldMk cId="1282138711" sldId="367"/>
            <ac:spMk id="22" creationId="{1A75E9FA-7363-44CC-8AA1-68832A05357C}"/>
          </ac:spMkLst>
        </pc:spChg>
        <pc:spChg chg="add mod">
          <ac:chgData name="Kelly Pierpoint" userId="3abd6744-e963-43b0-896c-084c3015026c" providerId="ADAL" clId="{4182B23F-3FFD-48A4-A721-E99A19B6FD50}" dt="2019-04-18T10:39:18.732" v="144" actId="113"/>
          <ac:spMkLst>
            <pc:docMk/>
            <pc:sldMk cId="1282138711" sldId="367"/>
            <ac:spMk id="23" creationId="{6CF3F7CA-AA58-4CA6-BB65-ADF1D325B350}"/>
          </ac:spMkLst>
        </pc:spChg>
        <pc:spChg chg="add mod">
          <ac:chgData name="Kelly Pierpoint" userId="3abd6744-e963-43b0-896c-084c3015026c" providerId="ADAL" clId="{4182B23F-3FFD-48A4-A721-E99A19B6FD50}" dt="2019-04-18T10:39:18.732" v="144" actId="113"/>
          <ac:spMkLst>
            <pc:docMk/>
            <pc:sldMk cId="1282138711" sldId="367"/>
            <ac:spMk id="24" creationId="{08888015-4CC5-4D42-AED6-5052C9C9203E}"/>
          </ac:spMkLst>
        </pc:spChg>
        <pc:spChg chg="add mod">
          <ac:chgData name="Kelly Pierpoint" userId="3abd6744-e963-43b0-896c-084c3015026c" providerId="ADAL" clId="{4182B23F-3FFD-48A4-A721-E99A19B6FD50}" dt="2019-04-18T10:39:18.732" v="144" actId="113"/>
          <ac:spMkLst>
            <pc:docMk/>
            <pc:sldMk cId="1282138711" sldId="367"/>
            <ac:spMk id="25" creationId="{956C6AEA-C0FB-4D2F-8E73-5945548F76FC}"/>
          </ac:spMkLst>
        </pc:spChg>
        <pc:spChg chg="add mod">
          <ac:chgData name="Kelly Pierpoint" userId="3abd6744-e963-43b0-896c-084c3015026c" providerId="ADAL" clId="{4182B23F-3FFD-48A4-A721-E99A19B6FD50}" dt="2019-04-18T10:39:18.732" v="144" actId="113"/>
          <ac:spMkLst>
            <pc:docMk/>
            <pc:sldMk cId="1282138711" sldId="367"/>
            <ac:spMk id="26" creationId="{7E1FFAE0-FC29-4EDE-8DD8-E263045B1B9A}"/>
          </ac:spMkLst>
        </pc:spChg>
        <pc:spChg chg="add mod">
          <ac:chgData name="Kelly Pierpoint" userId="3abd6744-e963-43b0-896c-084c3015026c" providerId="ADAL" clId="{4182B23F-3FFD-48A4-A721-E99A19B6FD50}" dt="2019-04-18T10:39:18.732" v="144" actId="113"/>
          <ac:spMkLst>
            <pc:docMk/>
            <pc:sldMk cId="1282138711" sldId="367"/>
            <ac:spMk id="27" creationId="{B359D04E-E6F8-49E5-AA72-A410E9588C0D}"/>
          </ac:spMkLst>
        </pc:spChg>
        <pc:spChg chg="add mod">
          <ac:chgData name="Kelly Pierpoint" userId="3abd6744-e963-43b0-896c-084c3015026c" providerId="ADAL" clId="{4182B23F-3FFD-48A4-A721-E99A19B6FD50}" dt="2019-04-18T10:39:18.732" v="144" actId="113"/>
          <ac:spMkLst>
            <pc:docMk/>
            <pc:sldMk cId="1282138711" sldId="367"/>
            <ac:spMk id="28" creationId="{656D968D-C5F0-4828-9136-631192682B09}"/>
          </ac:spMkLst>
        </pc:spChg>
        <pc:spChg chg="add mod">
          <ac:chgData name="Kelly Pierpoint" userId="3abd6744-e963-43b0-896c-084c3015026c" providerId="ADAL" clId="{4182B23F-3FFD-48A4-A721-E99A19B6FD50}" dt="2019-04-18T10:39:18.732" v="144" actId="113"/>
          <ac:spMkLst>
            <pc:docMk/>
            <pc:sldMk cId="1282138711" sldId="367"/>
            <ac:spMk id="29" creationId="{FD495E95-042F-469B-85D8-87BFC26238AC}"/>
          </ac:spMkLst>
        </pc:spChg>
        <pc:spChg chg="add mod">
          <ac:chgData name="Kelly Pierpoint" userId="3abd6744-e963-43b0-896c-084c3015026c" providerId="ADAL" clId="{4182B23F-3FFD-48A4-A721-E99A19B6FD50}" dt="2019-04-18T10:39:18.732" v="144" actId="113"/>
          <ac:spMkLst>
            <pc:docMk/>
            <pc:sldMk cId="1282138711" sldId="367"/>
            <ac:spMk id="30" creationId="{6F85273D-BB1E-4BD8-B572-37C36C146ABC}"/>
          </ac:spMkLst>
        </pc:spChg>
        <pc:spChg chg="add mod">
          <ac:chgData name="Kelly Pierpoint" userId="3abd6744-e963-43b0-896c-084c3015026c" providerId="ADAL" clId="{4182B23F-3FFD-48A4-A721-E99A19B6FD50}" dt="2019-04-18T10:39:18.732" v="144" actId="113"/>
          <ac:spMkLst>
            <pc:docMk/>
            <pc:sldMk cId="1282138711" sldId="367"/>
            <ac:spMk id="31" creationId="{8F2E4FAD-1A2E-4F43-9AFF-4368C8FC3508}"/>
          </ac:spMkLst>
        </pc:spChg>
        <pc:spChg chg="add mod">
          <ac:chgData name="Kelly Pierpoint" userId="3abd6744-e963-43b0-896c-084c3015026c" providerId="ADAL" clId="{4182B23F-3FFD-48A4-A721-E99A19B6FD50}" dt="2019-04-18T10:39:18.732" v="144" actId="113"/>
          <ac:spMkLst>
            <pc:docMk/>
            <pc:sldMk cId="1282138711" sldId="367"/>
            <ac:spMk id="32" creationId="{31BB8BFC-7CDA-42D8-AE7A-7959529D0EF8}"/>
          </ac:spMkLst>
        </pc:spChg>
      </pc:sldChg>
      <pc:sldChg chg="addSp delSp modSp add">
        <pc:chgData name="Kelly Pierpoint" userId="3abd6744-e963-43b0-896c-084c3015026c" providerId="ADAL" clId="{4182B23F-3FFD-48A4-A721-E99A19B6FD50}" dt="2019-04-18T11:26:34.755" v="843"/>
        <pc:sldMkLst>
          <pc:docMk/>
          <pc:sldMk cId="858181533" sldId="368"/>
        </pc:sldMkLst>
        <pc:spChg chg="mod">
          <ac:chgData name="Kelly Pierpoint" userId="3abd6744-e963-43b0-896c-084c3015026c" providerId="ADAL" clId="{4182B23F-3FFD-48A4-A721-E99A19B6FD50}" dt="2019-04-18T11:11:43.408" v="533"/>
          <ac:spMkLst>
            <pc:docMk/>
            <pc:sldMk cId="858181533" sldId="368"/>
            <ac:spMk id="19" creationId="{5252A847-DE45-4FA3-A1F8-EEBEB845FF8E}"/>
          </ac:spMkLst>
        </pc:spChg>
        <pc:spChg chg="add del mod">
          <ac:chgData name="Kelly Pierpoint" userId="3abd6744-e963-43b0-896c-084c3015026c" providerId="ADAL" clId="{4182B23F-3FFD-48A4-A721-E99A19B6FD50}" dt="2019-04-18T11:07:48.718" v="470" actId="478"/>
          <ac:spMkLst>
            <pc:docMk/>
            <pc:sldMk cId="858181533" sldId="368"/>
            <ac:spMk id="20" creationId="{6A9F8890-A175-4352-9C53-9512947655E3}"/>
          </ac:spMkLst>
        </pc:spChg>
        <pc:spChg chg="add del mod">
          <ac:chgData name="Kelly Pierpoint" userId="3abd6744-e963-43b0-896c-084c3015026c" providerId="ADAL" clId="{4182B23F-3FFD-48A4-A721-E99A19B6FD50}" dt="2019-04-18T11:11:54.970" v="537" actId="478"/>
          <ac:spMkLst>
            <pc:docMk/>
            <pc:sldMk cId="858181533" sldId="368"/>
            <ac:spMk id="23" creationId="{BCE8AC76-AB97-4B63-A905-C407BC92FD71}"/>
          </ac:spMkLst>
        </pc:spChg>
        <pc:spChg chg="add del mod">
          <ac:chgData name="Kelly Pierpoint" userId="3abd6744-e963-43b0-896c-084c3015026c" providerId="ADAL" clId="{4182B23F-3FFD-48A4-A721-E99A19B6FD50}" dt="2019-04-18T11:11:56.500" v="538" actId="478"/>
          <ac:spMkLst>
            <pc:docMk/>
            <pc:sldMk cId="858181533" sldId="368"/>
            <ac:spMk id="26" creationId="{683E4E7E-B02D-4FDE-82E5-F570583B3456}"/>
          </ac:spMkLst>
        </pc:spChg>
        <pc:spChg chg="add del mod">
          <ac:chgData name="Kelly Pierpoint" userId="3abd6744-e963-43b0-896c-084c3015026c" providerId="ADAL" clId="{4182B23F-3FFD-48A4-A721-E99A19B6FD50}" dt="2019-04-18T11:11:58.181" v="539" actId="478"/>
          <ac:spMkLst>
            <pc:docMk/>
            <pc:sldMk cId="858181533" sldId="368"/>
            <ac:spMk id="29" creationId="{B04629A0-A7B9-4071-810F-8B7E5D68CA9F}"/>
          </ac:spMkLst>
        </pc:spChg>
        <pc:spChg chg="add del mod">
          <ac:chgData name="Kelly Pierpoint" userId="3abd6744-e963-43b0-896c-084c3015026c" providerId="ADAL" clId="{4182B23F-3FFD-48A4-A721-E99A19B6FD50}" dt="2019-04-18T11:26:33.768" v="842" actId="478"/>
          <ac:spMkLst>
            <pc:docMk/>
            <pc:sldMk cId="858181533" sldId="368"/>
            <ac:spMk id="30" creationId="{AC25DD39-CD1D-4A7B-AAAE-B3BE86D87E33}"/>
          </ac:spMkLst>
        </pc:spChg>
        <pc:spChg chg="add">
          <ac:chgData name="Kelly Pierpoint" userId="3abd6744-e963-43b0-896c-084c3015026c" providerId="ADAL" clId="{4182B23F-3FFD-48A4-A721-E99A19B6FD50}" dt="2019-04-18T11:26:34.755" v="843"/>
          <ac:spMkLst>
            <pc:docMk/>
            <pc:sldMk cId="858181533" sldId="368"/>
            <ac:spMk id="36" creationId="{1372B39A-04C1-449D-B327-8892717C842B}"/>
          </ac:spMkLst>
        </pc:spChg>
        <pc:picChg chg="add del mod modCrop">
          <ac:chgData name="Kelly Pierpoint" userId="3abd6744-e963-43b0-896c-084c3015026c" providerId="ADAL" clId="{4182B23F-3FFD-48A4-A721-E99A19B6FD50}" dt="2019-04-18T11:09:22.951" v="511"/>
          <ac:picMkLst>
            <pc:docMk/>
            <pc:sldMk cId="858181533" sldId="368"/>
            <ac:picMk id="31" creationId="{3CD39C2D-EB11-4C24-917F-B5C5F41F5E98}"/>
          </ac:picMkLst>
        </pc:picChg>
        <pc:picChg chg="add mod modCrop">
          <ac:chgData name="Kelly Pierpoint" userId="3abd6744-e963-43b0-896c-084c3015026c" providerId="ADAL" clId="{4182B23F-3FFD-48A4-A721-E99A19B6FD50}" dt="2019-04-18T11:11:20.969" v="530" actId="732"/>
          <ac:picMkLst>
            <pc:docMk/>
            <pc:sldMk cId="858181533" sldId="368"/>
            <ac:picMk id="32" creationId="{893784AC-FBD9-4858-B2CA-0572EC68792C}"/>
          </ac:picMkLst>
        </pc:picChg>
        <pc:picChg chg="add del mod">
          <ac:chgData name="Kelly Pierpoint" userId="3abd6744-e963-43b0-896c-084c3015026c" providerId="ADAL" clId="{4182B23F-3FFD-48A4-A721-E99A19B6FD50}" dt="2019-04-18T11:10:56.185" v="524" actId="478"/>
          <ac:picMkLst>
            <pc:docMk/>
            <pc:sldMk cId="858181533" sldId="368"/>
            <ac:picMk id="33" creationId="{509245F7-05F7-41C2-8392-2AA302050F29}"/>
          </ac:picMkLst>
        </pc:picChg>
        <pc:picChg chg="add mod modCrop">
          <ac:chgData name="Kelly Pierpoint" userId="3abd6744-e963-43b0-896c-084c3015026c" providerId="ADAL" clId="{4182B23F-3FFD-48A4-A721-E99A19B6FD50}" dt="2019-04-18T11:11:26.475" v="531" actId="732"/>
          <ac:picMkLst>
            <pc:docMk/>
            <pc:sldMk cId="858181533" sldId="368"/>
            <ac:picMk id="34" creationId="{3BC8963C-4A34-454F-B922-88819887AEC7}"/>
          </ac:picMkLst>
        </pc:picChg>
        <pc:picChg chg="add mod modCrop">
          <ac:chgData name="Kelly Pierpoint" userId="3abd6744-e963-43b0-896c-084c3015026c" providerId="ADAL" clId="{4182B23F-3FFD-48A4-A721-E99A19B6FD50}" dt="2019-04-18T11:11:31.129" v="532" actId="732"/>
          <ac:picMkLst>
            <pc:docMk/>
            <pc:sldMk cId="858181533" sldId="368"/>
            <ac:picMk id="35" creationId="{C59F9A06-0003-41BA-B46F-159B47792B6F}"/>
          </ac:picMkLst>
        </pc:picChg>
        <pc:cxnChg chg="add mod">
          <ac:chgData name="Kelly Pierpoint" userId="3abd6744-e963-43b0-896c-084c3015026c" providerId="ADAL" clId="{4182B23F-3FFD-48A4-A721-E99A19B6FD50}" dt="2019-04-18T11:08:48.552" v="505" actId="1038"/>
          <ac:cxnSpMkLst>
            <pc:docMk/>
            <pc:sldMk cId="858181533" sldId="368"/>
            <ac:cxnSpMk id="7" creationId="{0DD4C232-4C2F-4806-A6AE-0075FF7C6D8B}"/>
          </ac:cxnSpMkLst>
        </pc:cxnChg>
        <pc:cxnChg chg="add mod">
          <ac:chgData name="Kelly Pierpoint" userId="3abd6744-e963-43b0-896c-084c3015026c" providerId="ADAL" clId="{4182B23F-3FFD-48A4-A721-E99A19B6FD50}" dt="2019-04-18T11:08:48.552" v="505" actId="1038"/>
          <ac:cxnSpMkLst>
            <pc:docMk/>
            <pc:sldMk cId="858181533" sldId="368"/>
            <ac:cxnSpMk id="11" creationId="{CB987CED-1C31-483B-873D-A8E78641F274}"/>
          </ac:cxnSpMkLst>
        </pc:cxnChg>
        <pc:cxnChg chg="add mod">
          <ac:chgData name="Kelly Pierpoint" userId="3abd6744-e963-43b0-896c-084c3015026c" providerId="ADAL" clId="{4182B23F-3FFD-48A4-A721-E99A19B6FD50}" dt="2019-04-18T11:08:48.552" v="505" actId="1038"/>
          <ac:cxnSpMkLst>
            <pc:docMk/>
            <pc:sldMk cId="858181533" sldId="368"/>
            <ac:cxnSpMk id="12" creationId="{83271C9B-A7E8-422D-A3AD-92026CB6EDE1}"/>
          </ac:cxnSpMkLst>
        </pc:cxnChg>
        <pc:cxnChg chg="add mod">
          <ac:chgData name="Kelly Pierpoint" userId="3abd6744-e963-43b0-896c-084c3015026c" providerId="ADAL" clId="{4182B23F-3FFD-48A4-A721-E99A19B6FD50}" dt="2019-04-18T11:08:48.552" v="505" actId="1038"/>
          <ac:cxnSpMkLst>
            <pc:docMk/>
            <pc:sldMk cId="858181533" sldId="368"/>
            <ac:cxnSpMk id="13" creationId="{B057083B-5D21-4A22-A112-DB63FC618782}"/>
          </ac:cxnSpMkLst>
        </pc:cxnChg>
        <pc:cxnChg chg="add mod">
          <ac:chgData name="Kelly Pierpoint" userId="3abd6744-e963-43b0-896c-084c3015026c" providerId="ADAL" clId="{4182B23F-3FFD-48A4-A721-E99A19B6FD50}" dt="2019-04-18T11:08:48.552" v="505" actId="1038"/>
          <ac:cxnSpMkLst>
            <pc:docMk/>
            <pc:sldMk cId="858181533" sldId="368"/>
            <ac:cxnSpMk id="14" creationId="{6A4B0F90-69ED-4EBC-A91C-11D91FBFD022}"/>
          </ac:cxnSpMkLst>
        </pc:cxnChg>
        <pc:cxnChg chg="add mod">
          <ac:chgData name="Kelly Pierpoint" userId="3abd6744-e963-43b0-896c-084c3015026c" providerId="ADAL" clId="{4182B23F-3FFD-48A4-A721-E99A19B6FD50}" dt="2019-04-18T11:08:48.552" v="505" actId="1038"/>
          <ac:cxnSpMkLst>
            <pc:docMk/>
            <pc:sldMk cId="858181533" sldId="368"/>
            <ac:cxnSpMk id="15" creationId="{D689B80B-C58B-4435-8983-3767D58CB432}"/>
          </ac:cxnSpMkLst>
        </pc:cxnChg>
        <pc:cxnChg chg="add del mod">
          <ac:chgData name="Kelly Pierpoint" userId="3abd6744-e963-43b0-896c-084c3015026c" providerId="ADAL" clId="{4182B23F-3FFD-48A4-A721-E99A19B6FD50}" dt="2019-04-18T11:11:53.265" v="536" actId="478"/>
          <ac:cxnSpMkLst>
            <pc:docMk/>
            <pc:sldMk cId="858181533" sldId="368"/>
            <ac:cxnSpMk id="16" creationId="{31FF6429-4A0A-468F-9100-277D684DE110}"/>
          </ac:cxnSpMkLst>
        </pc:cxnChg>
        <pc:cxnChg chg="add mod">
          <ac:chgData name="Kelly Pierpoint" userId="3abd6744-e963-43b0-896c-084c3015026c" providerId="ADAL" clId="{4182B23F-3FFD-48A4-A721-E99A19B6FD50}" dt="2019-04-18T11:08:48.552" v="505" actId="1038"/>
          <ac:cxnSpMkLst>
            <pc:docMk/>
            <pc:sldMk cId="858181533" sldId="368"/>
            <ac:cxnSpMk id="17" creationId="{DA3324D1-15AB-4823-AACE-F077BE627E18}"/>
          </ac:cxnSpMkLst>
        </pc:cxnChg>
        <pc:cxnChg chg="add mod">
          <ac:chgData name="Kelly Pierpoint" userId="3abd6744-e963-43b0-896c-084c3015026c" providerId="ADAL" clId="{4182B23F-3FFD-48A4-A721-E99A19B6FD50}" dt="2019-04-18T11:08:48.552" v="505" actId="1038"/>
          <ac:cxnSpMkLst>
            <pc:docMk/>
            <pc:sldMk cId="858181533" sldId="368"/>
            <ac:cxnSpMk id="18" creationId="{0B757330-182B-45C2-9FF1-094C399BCB76}"/>
          </ac:cxnSpMkLst>
        </pc:cxnChg>
        <pc:cxnChg chg="add del mod">
          <ac:chgData name="Kelly Pierpoint" userId="3abd6744-e963-43b0-896c-084c3015026c" providerId="ADAL" clId="{4182B23F-3FFD-48A4-A721-E99A19B6FD50}" dt="2019-04-18T11:11:54.970" v="537" actId="478"/>
          <ac:cxnSpMkLst>
            <pc:docMk/>
            <pc:sldMk cId="858181533" sldId="368"/>
            <ac:cxnSpMk id="21" creationId="{741ACE43-1C1D-4641-9846-77794D329973}"/>
          </ac:cxnSpMkLst>
        </pc:cxnChg>
        <pc:cxnChg chg="add del mod">
          <ac:chgData name="Kelly Pierpoint" userId="3abd6744-e963-43b0-896c-084c3015026c" providerId="ADAL" clId="{4182B23F-3FFD-48A4-A721-E99A19B6FD50}" dt="2019-04-18T11:11:54.970" v="537" actId="478"/>
          <ac:cxnSpMkLst>
            <pc:docMk/>
            <pc:sldMk cId="858181533" sldId="368"/>
            <ac:cxnSpMk id="22" creationId="{4D91AC0E-9805-48B4-A381-649A7944D6A7}"/>
          </ac:cxnSpMkLst>
        </pc:cxnChg>
        <pc:cxnChg chg="add del mod">
          <ac:chgData name="Kelly Pierpoint" userId="3abd6744-e963-43b0-896c-084c3015026c" providerId="ADAL" clId="{4182B23F-3FFD-48A4-A721-E99A19B6FD50}" dt="2019-04-18T11:12:00.257" v="542" actId="478"/>
          <ac:cxnSpMkLst>
            <pc:docMk/>
            <pc:sldMk cId="858181533" sldId="368"/>
            <ac:cxnSpMk id="24" creationId="{ECFED388-C4A0-42BF-A77C-C4EE7D685EC2}"/>
          </ac:cxnSpMkLst>
        </pc:cxnChg>
        <pc:cxnChg chg="add del mod">
          <ac:chgData name="Kelly Pierpoint" userId="3abd6744-e963-43b0-896c-084c3015026c" providerId="ADAL" clId="{4182B23F-3FFD-48A4-A721-E99A19B6FD50}" dt="2019-04-18T11:11:59.600" v="541" actId="478"/>
          <ac:cxnSpMkLst>
            <pc:docMk/>
            <pc:sldMk cId="858181533" sldId="368"/>
            <ac:cxnSpMk id="25" creationId="{F9F05D21-2724-4994-BA11-5D99E1DA2430}"/>
          </ac:cxnSpMkLst>
        </pc:cxnChg>
        <pc:cxnChg chg="add del mod">
          <ac:chgData name="Kelly Pierpoint" userId="3abd6744-e963-43b0-896c-084c3015026c" providerId="ADAL" clId="{4182B23F-3FFD-48A4-A721-E99A19B6FD50}" dt="2019-04-18T11:11:58.827" v="540" actId="478"/>
          <ac:cxnSpMkLst>
            <pc:docMk/>
            <pc:sldMk cId="858181533" sldId="368"/>
            <ac:cxnSpMk id="27" creationId="{437B5FEA-9153-4593-9AF3-D83EFDB0B62E}"/>
          </ac:cxnSpMkLst>
        </pc:cxnChg>
        <pc:cxnChg chg="add del mod">
          <ac:chgData name="Kelly Pierpoint" userId="3abd6744-e963-43b0-896c-084c3015026c" providerId="ADAL" clId="{4182B23F-3FFD-48A4-A721-E99A19B6FD50}" dt="2019-04-18T11:11:58.181" v="539" actId="478"/>
          <ac:cxnSpMkLst>
            <pc:docMk/>
            <pc:sldMk cId="858181533" sldId="368"/>
            <ac:cxnSpMk id="28" creationId="{1C50255D-9BE8-4368-86B4-FF58DDEDE512}"/>
          </ac:cxnSpMkLst>
        </pc:cxnChg>
      </pc:sldChg>
      <pc:sldChg chg="addSp delSp modSp add">
        <pc:chgData name="Kelly Pierpoint" userId="3abd6744-e963-43b0-896c-084c3015026c" providerId="ADAL" clId="{4182B23F-3FFD-48A4-A721-E99A19B6FD50}" dt="2019-04-18T11:06:37.220" v="462"/>
        <pc:sldMkLst>
          <pc:docMk/>
          <pc:sldMk cId="3113686863" sldId="369"/>
        </pc:sldMkLst>
        <pc:spChg chg="add del mod">
          <ac:chgData name="Kelly Pierpoint" userId="3abd6744-e963-43b0-896c-084c3015026c" providerId="ADAL" clId="{4182B23F-3FFD-48A4-A721-E99A19B6FD50}" dt="2019-04-18T11:04:22.335" v="350" actId="478"/>
          <ac:spMkLst>
            <pc:docMk/>
            <pc:sldMk cId="3113686863" sldId="369"/>
            <ac:spMk id="13" creationId="{E39FD4F3-9EBD-45A5-94E9-CCD2D2FF1129}"/>
          </ac:spMkLst>
        </pc:spChg>
        <pc:spChg chg="add del mod">
          <ac:chgData name="Kelly Pierpoint" userId="3abd6744-e963-43b0-896c-084c3015026c" providerId="ADAL" clId="{4182B23F-3FFD-48A4-A721-E99A19B6FD50}" dt="2019-04-18T11:04:22.335" v="350" actId="478"/>
          <ac:spMkLst>
            <pc:docMk/>
            <pc:sldMk cId="3113686863" sldId="369"/>
            <ac:spMk id="16" creationId="{37701C35-CEC8-4004-A00C-482FB348DE4E}"/>
          </ac:spMkLst>
        </pc:spChg>
        <pc:spChg chg="add del mod">
          <ac:chgData name="Kelly Pierpoint" userId="3abd6744-e963-43b0-896c-084c3015026c" providerId="ADAL" clId="{4182B23F-3FFD-48A4-A721-E99A19B6FD50}" dt="2019-04-18T11:04:22.335" v="350" actId="478"/>
          <ac:spMkLst>
            <pc:docMk/>
            <pc:sldMk cId="3113686863" sldId="369"/>
            <ac:spMk id="17" creationId="{E4DB5E8A-1427-4669-87A5-0A8B6789951A}"/>
          </ac:spMkLst>
        </pc:spChg>
        <pc:spChg chg="add del mod">
          <ac:chgData name="Kelly Pierpoint" userId="3abd6744-e963-43b0-896c-084c3015026c" providerId="ADAL" clId="{4182B23F-3FFD-48A4-A721-E99A19B6FD50}" dt="2019-04-18T11:04:22.335" v="350" actId="478"/>
          <ac:spMkLst>
            <pc:docMk/>
            <pc:sldMk cId="3113686863" sldId="369"/>
            <ac:spMk id="18" creationId="{89A15F49-6B30-4D06-92FA-49336E4786FF}"/>
          </ac:spMkLst>
        </pc:spChg>
        <pc:spChg chg="mod">
          <ac:chgData name="Kelly Pierpoint" userId="3abd6744-e963-43b0-896c-084c3015026c" providerId="ADAL" clId="{4182B23F-3FFD-48A4-A721-E99A19B6FD50}" dt="2019-04-18T10:57:10.473" v="215"/>
          <ac:spMkLst>
            <pc:docMk/>
            <pc:sldMk cId="3113686863" sldId="369"/>
            <ac:spMk id="19" creationId="{5252A847-DE45-4FA3-A1F8-EEBEB845FF8E}"/>
          </ac:spMkLst>
        </pc:spChg>
        <pc:spChg chg="add del mod">
          <ac:chgData name="Kelly Pierpoint" userId="3abd6744-e963-43b0-896c-084c3015026c" providerId="ADAL" clId="{4182B23F-3FFD-48A4-A721-E99A19B6FD50}" dt="2019-04-18T11:04:22.335" v="350" actId="478"/>
          <ac:spMkLst>
            <pc:docMk/>
            <pc:sldMk cId="3113686863" sldId="369"/>
            <ac:spMk id="20" creationId="{9A5033DA-F11F-4AA3-8860-0ACD607A48D8}"/>
          </ac:spMkLst>
        </pc:spChg>
        <pc:spChg chg="add del mod">
          <ac:chgData name="Kelly Pierpoint" userId="3abd6744-e963-43b0-896c-084c3015026c" providerId="ADAL" clId="{4182B23F-3FFD-48A4-A721-E99A19B6FD50}" dt="2019-04-18T11:04:30.589" v="352" actId="478"/>
          <ac:spMkLst>
            <pc:docMk/>
            <pc:sldMk cId="3113686863" sldId="369"/>
            <ac:spMk id="22" creationId="{DD720B63-7FF4-4187-9CE9-8285A1FB058D}"/>
          </ac:spMkLst>
        </pc:spChg>
        <pc:spChg chg="add del mod">
          <ac:chgData name="Kelly Pierpoint" userId="3abd6744-e963-43b0-896c-084c3015026c" providerId="ADAL" clId="{4182B23F-3FFD-48A4-A721-E99A19B6FD50}" dt="2019-04-18T11:04:24.808" v="351" actId="478"/>
          <ac:spMkLst>
            <pc:docMk/>
            <pc:sldMk cId="3113686863" sldId="369"/>
            <ac:spMk id="23" creationId="{DD23B696-9D7E-4011-940A-A3A89BB1D672}"/>
          </ac:spMkLst>
        </pc:spChg>
        <pc:spChg chg="add del mod">
          <ac:chgData name="Kelly Pierpoint" userId="3abd6744-e963-43b0-896c-084c3015026c" providerId="ADAL" clId="{4182B23F-3FFD-48A4-A721-E99A19B6FD50}" dt="2019-04-18T11:04:22.335" v="350" actId="478"/>
          <ac:spMkLst>
            <pc:docMk/>
            <pc:sldMk cId="3113686863" sldId="369"/>
            <ac:spMk id="24" creationId="{CE8E704F-6045-498F-B9BA-738072BA6EB9}"/>
          </ac:spMkLst>
        </pc:spChg>
        <pc:spChg chg="add del mod">
          <ac:chgData name="Kelly Pierpoint" userId="3abd6744-e963-43b0-896c-084c3015026c" providerId="ADAL" clId="{4182B23F-3FFD-48A4-A721-E99A19B6FD50}" dt="2019-04-18T11:02:03.637" v="344"/>
          <ac:spMkLst>
            <pc:docMk/>
            <pc:sldMk cId="3113686863" sldId="369"/>
            <ac:spMk id="29" creationId="{C38679D7-E0DF-4323-A7B5-45BD81405B09}"/>
          </ac:spMkLst>
        </pc:spChg>
        <pc:spChg chg="add mod">
          <ac:chgData name="Kelly Pierpoint" userId="3abd6744-e963-43b0-896c-084c3015026c" providerId="ADAL" clId="{4182B23F-3FFD-48A4-A721-E99A19B6FD50}" dt="2019-04-18T11:02:18.602" v="346" actId="1076"/>
          <ac:spMkLst>
            <pc:docMk/>
            <pc:sldMk cId="3113686863" sldId="369"/>
            <ac:spMk id="34" creationId="{AC5D3506-0D20-4AD0-9F10-6FA72C9922DF}"/>
          </ac:spMkLst>
        </pc:spChg>
        <pc:spChg chg="add mod">
          <ac:chgData name="Kelly Pierpoint" userId="3abd6744-e963-43b0-896c-084c3015026c" providerId="ADAL" clId="{4182B23F-3FFD-48A4-A721-E99A19B6FD50}" dt="2019-04-18T11:02:43.377" v="348" actId="1076"/>
          <ac:spMkLst>
            <pc:docMk/>
            <pc:sldMk cId="3113686863" sldId="369"/>
            <ac:spMk id="38" creationId="{CC9514A1-46DD-4919-8D65-3D7F20AA8DD1}"/>
          </ac:spMkLst>
        </pc:spChg>
        <pc:graphicFrameChg chg="add modGraphic">
          <ac:chgData name="Kelly Pierpoint" userId="3abd6744-e963-43b0-896c-084c3015026c" providerId="ADAL" clId="{4182B23F-3FFD-48A4-A721-E99A19B6FD50}" dt="2019-04-18T11:01:27.217" v="340" actId="207"/>
          <ac:graphicFrameMkLst>
            <pc:docMk/>
            <pc:sldMk cId="3113686863" sldId="369"/>
            <ac:graphicFrameMk id="7" creationId="{55F68947-B61A-47DD-A0A2-9E7C508A9415}"/>
          </ac:graphicFrameMkLst>
        </pc:graphicFrameChg>
        <pc:picChg chg="add del mod">
          <ac:chgData name="Kelly Pierpoint" userId="3abd6744-e963-43b0-896c-084c3015026c" providerId="ADAL" clId="{4182B23F-3FFD-48A4-A721-E99A19B6FD50}" dt="2019-04-18T11:04:22.335" v="350" actId="478"/>
          <ac:picMkLst>
            <pc:docMk/>
            <pc:sldMk cId="3113686863" sldId="369"/>
            <ac:picMk id="26" creationId="{4F803572-71C7-40CE-96BA-1A478A19602D}"/>
          </ac:picMkLst>
        </pc:picChg>
        <pc:picChg chg="add del mod">
          <ac:chgData name="Kelly Pierpoint" userId="3abd6744-e963-43b0-896c-084c3015026c" providerId="ADAL" clId="{4182B23F-3FFD-48A4-A721-E99A19B6FD50}" dt="2019-04-18T11:04:22.335" v="350" actId="478"/>
          <ac:picMkLst>
            <pc:docMk/>
            <pc:sldMk cId="3113686863" sldId="369"/>
            <ac:picMk id="27" creationId="{6B5F7DD4-22F0-432A-B5CB-B3D7747E1D61}"/>
          </ac:picMkLst>
        </pc:picChg>
        <pc:picChg chg="add del mod">
          <ac:chgData name="Kelly Pierpoint" userId="3abd6744-e963-43b0-896c-084c3015026c" providerId="ADAL" clId="{4182B23F-3FFD-48A4-A721-E99A19B6FD50}" dt="2019-04-18T11:02:03.637" v="344"/>
          <ac:picMkLst>
            <pc:docMk/>
            <pc:sldMk cId="3113686863" sldId="369"/>
            <ac:picMk id="31" creationId="{9E1F7914-9FBA-46CD-B8F0-72977A6AC5C0}"/>
          </ac:picMkLst>
        </pc:picChg>
        <pc:picChg chg="add mod">
          <ac:chgData name="Kelly Pierpoint" userId="3abd6744-e963-43b0-896c-084c3015026c" providerId="ADAL" clId="{4182B23F-3FFD-48A4-A721-E99A19B6FD50}" dt="2019-04-18T11:02:18.602" v="346" actId="1076"/>
          <ac:picMkLst>
            <pc:docMk/>
            <pc:sldMk cId="3113686863" sldId="369"/>
            <ac:picMk id="35" creationId="{301A57FB-2A20-4E69-8337-0D267DC34753}"/>
          </ac:picMkLst>
        </pc:picChg>
        <pc:picChg chg="add mod">
          <ac:chgData name="Kelly Pierpoint" userId="3abd6744-e963-43b0-896c-084c3015026c" providerId="ADAL" clId="{4182B23F-3FFD-48A4-A721-E99A19B6FD50}" dt="2019-04-18T11:02:43.377" v="348" actId="1076"/>
          <ac:picMkLst>
            <pc:docMk/>
            <pc:sldMk cId="3113686863" sldId="369"/>
            <ac:picMk id="39" creationId="{42B2F80A-4D81-4F4B-A98D-1FC8B0FAF3A2}"/>
          </ac:picMkLst>
        </pc:picChg>
        <pc:cxnChg chg="add del">
          <ac:chgData name="Kelly Pierpoint" userId="3abd6744-e963-43b0-896c-084c3015026c" providerId="ADAL" clId="{4182B23F-3FFD-48A4-A721-E99A19B6FD50}" dt="2019-04-18T11:04:22.335" v="350" actId="478"/>
          <ac:cxnSpMkLst>
            <pc:docMk/>
            <pc:sldMk cId="3113686863" sldId="369"/>
            <ac:cxnSpMk id="11" creationId="{81B66AC7-7D7E-4459-A14B-BCAD7BDE12D9}"/>
          </ac:cxnSpMkLst>
        </pc:cxnChg>
        <pc:cxnChg chg="add del">
          <ac:chgData name="Kelly Pierpoint" userId="3abd6744-e963-43b0-896c-084c3015026c" providerId="ADAL" clId="{4182B23F-3FFD-48A4-A721-E99A19B6FD50}" dt="2019-04-18T11:04:22.335" v="350" actId="478"/>
          <ac:cxnSpMkLst>
            <pc:docMk/>
            <pc:sldMk cId="3113686863" sldId="369"/>
            <ac:cxnSpMk id="12" creationId="{41E6FB94-F223-4513-8EE1-AC5A917D0E97}"/>
          </ac:cxnSpMkLst>
        </pc:cxnChg>
        <pc:cxnChg chg="add del">
          <ac:chgData name="Kelly Pierpoint" userId="3abd6744-e963-43b0-896c-084c3015026c" providerId="ADAL" clId="{4182B23F-3FFD-48A4-A721-E99A19B6FD50}" dt="2019-04-18T11:04:22.335" v="350" actId="478"/>
          <ac:cxnSpMkLst>
            <pc:docMk/>
            <pc:sldMk cId="3113686863" sldId="369"/>
            <ac:cxnSpMk id="14" creationId="{50E47658-93FE-4F48-9567-9FC4B6D81E6D}"/>
          </ac:cxnSpMkLst>
        </pc:cxnChg>
        <pc:cxnChg chg="add del">
          <ac:chgData name="Kelly Pierpoint" userId="3abd6744-e963-43b0-896c-084c3015026c" providerId="ADAL" clId="{4182B23F-3FFD-48A4-A721-E99A19B6FD50}" dt="2019-04-18T11:04:22.335" v="350" actId="478"/>
          <ac:cxnSpMkLst>
            <pc:docMk/>
            <pc:sldMk cId="3113686863" sldId="369"/>
            <ac:cxnSpMk id="15" creationId="{69A4CBF8-FF30-4372-BEF7-1FE854A1D97E}"/>
          </ac:cxnSpMkLst>
        </pc:cxnChg>
        <pc:cxnChg chg="add del">
          <ac:chgData name="Kelly Pierpoint" userId="3abd6744-e963-43b0-896c-084c3015026c" providerId="ADAL" clId="{4182B23F-3FFD-48A4-A721-E99A19B6FD50}" dt="2019-04-18T11:04:22.335" v="350" actId="478"/>
          <ac:cxnSpMkLst>
            <pc:docMk/>
            <pc:sldMk cId="3113686863" sldId="369"/>
            <ac:cxnSpMk id="21" creationId="{AF3AC2C1-4415-44E1-8BB2-2F126BB0C114}"/>
          </ac:cxnSpMkLst>
        </pc:cxnChg>
        <pc:cxnChg chg="add del">
          <ac:chgData name="Kelly Pierpoint" userId="3abd6744-e963-43b0-896c-084c3015026c" providerId="ADAL" clId="{4182B23F-3FFD-48A4-A721-E99A19B6FD50}" dt="2019-04-18T11:04:22.335" v="350" actId="478"/>
          <ac:cxnSpMkLst>
            <pc:docMk/>
            <pc:sldMk cId="3113686863" sldId="369"/>
            <ac:cxnSpMk id="25" creationId="{6C8E69D1-BD7A-4245-A1D6-2C6E0FFD79B1}"/>
          </ac:cxnSpMkLst>
        </pc:cxnChg>
        <pc:cxnChg chg="add del mod">
          <ac:chgData name="Kelly Pierpoint" userId="3abd6744-e963-43b0-896c-084c3015026c" providerId="ADAL" clId="{4182B23F-3FFD-48A4-A721-E99A19B6FD50}" dt="2019-04-18T11:02:03.637" v="344"/>
          <ac:cxnSpMkLst>
            <pc:docMk/>
            <pc:sldMk cId="3113686863" sldId="369"/>
            <ac:cxnSpMk id="28" creationId="{DEA9D31A-8A9B-4A71-8C48-B4D2B0A22ECE}"/>
          </ac:cxnSpMkLst>
        </pc:cxnChg>
        <pc:cxnChg chg="add del mod">
          <ac:chgData name="Kelly Pierpoint" userId="3abd6744-e963-43b0-896c-084c3015026c" providerId="ADAL" clId="{4182B23F-3FFD-48A4-A721-E99A19B6FD50}" dt="2019-04-18T11:02:03.637" v="344"/>
          <ac:cxnSpMkLst>
            <pc:docMk/>
            <pc:sldMk cId="3113686863" sldId="369"/>
            <ac:cxnSpMk id="30" creationId="{235781CF-FED1-496D-852C-9EA6399A2373}"/>
          </ac:cxnSpMkLst>
        </pc:cxnChg>
        <pc:cxnChg chg="add mod">
          <ac:chgData name="Kelly Pierpoint" userId="3abd6744-e963-43b0-896c-084c3015026c" providerId="ADAL" clId="{4182B23F-3FFD-48A4-A721-E99A19B6FD50}" dt="2019-04-18T11:02:18.602" v="346" actId="1076"/>
          <ac:cxnSpMkLst>
            <pc:docMk/>
            <pc:sldMk cId="3113686863" sldId="369"/>
            <ac:cxnSpMk id="32" creationId="{FAF0D559-C5BE-4700-B283-ACEA85C7A333}"/>
          </ac:cxnSpMkLst>
        </pc:cxnChg>
        <pc:cxnChg chg="add mod">
          <ac:chgData name="Kelly Pierpoint" userId="3abd6744-e963-43b0-896c-084c3015026c" providerId="ADAL" clId="{4182B23F-3FFD-48A4-A721-E99A19B6FD50}" dt="2019-04-18T11:02:18.602" v="346" actId="1076"/>
          <ac:cxnSpMkLst>
            <pc:docMk/>
            <pc:sldMk cId="3113686863" sldId="369"/>
            <ac:cxnSpMk id="33" creationId="{E16AFCFE-D622-4D91-851E-5F547CA53D8A}"/>
          </ac:cxnSpMkLst>
        </pc:cxnChg>
        <pc:cxnChg chg="add mod">
          <ac:chgData name="Kelly Pierpoint" userId="3abd6744-e963-43b0-896c-084c3015026c" providerId="ADAL" clId="{4182B23F-3FFD-48A4-A721-E99A19B6FD50}" dt="2019-04-18T11:02:43.377" v="348" actId="1076"/>
          <ac:cxnSpMkLst>
            <pc:docMk/>
            <pc:sldMk cId="3113686863" sldId="369"/>
            <ac:cxnSpMk id="36" creationId="{FE0155B0-ED5D-48AA-8CB0-45C890DE2A7F}"/>
          </ac:cxnSpMkLst>
        </pc:cxnChg>
        <pc:cxnChg chg="add mod">
          <ac:chgData name="Kelly Pierpoint" userId="3abd6744-e963-43b0-896c-084c3015026c" providerId="ADAL" clId="{4182B23F-3FFD-48A4-A721-E99A19B6FD50}" dt="2019-04-18T11:02:43.377" v="348" actId="1076"/>
          <ac:cxnSpMkLst>
            <pc:docMk/>
            <pc:sldMk cId="3113686863" sldId="369"/>
            <ac:cxnSpMk id="37" creationId="{15A73EDB-EA53-465D-AEB4-5B19B97DFFD2}"/>
          </ac:cxnSpMkLst>
        </pc:cxnChg>
        <pc:cxnChg chg="add del">
          <ac:chgData name="Kelly Pierpoint" userId="3abd6744-e963-43b0-896c-084c3015026c" providerId="ADAL" clId="{4182B23F-3FFD-48A4-A721-E99A19B6FD50}" dt="2019-04-18T11:05:50.387" v="355" actId="478"/>
          <ac:cxnSpMkLst>
            <pc:docMk/>
            <pc:sldMk cId="3113686863" sldId="369"/>
            <ac:cxnSpMk id="40" creationId="{60772156-4249-41C8-825B-B37DF2601E26}"/>
          </ac:cxnSpMkLst>
        </pc:cxnChg>
        <pc:cxnChg chg="add del">
          <ac:chgData name="Kelly Pierpoint" userId="3abd6744-e963-43b0-896c-084c3015026c" providerId="ADAL" clId="{4182B23F-3FFD-48A4-A721-E99A19B6FD50}" dt="2019-04-18T11:05:51.273" v="356" actId="478"/>
          <ac:cxnSpMkLst>
            <pc:docMk/>
            <pc:sldMk cId="3113686863" sldId="369"/>
            <ac:cxnSpMk id="41" creationId="{F8009510-33A6-4FC0-9B1E-51F85F3D7987}"/>
          </ac:cxnSpMkLst>
        </pc:cxnChg>
        <pc:cxnChg chg="add">
          <ac:chgData name="Kelly Pierpoint" userId="3abd6744-e963-43b0-896c-084c3015026c" providerId="ADAL" clId="{4182B23F-3FFD-48A4-A721-E99A19B6FD50}" dt="2019-04-18T11:06:37.220" v="462"/>
          <ac:cxnSpMkLst>
            <pc:docMk/>
            <pc:sldMk cId="3113686863" sldId="369"/>
            <ac:cxnSpMk id="42" creationId="{4553AD34-14B6-4171-A4E7-D49418E57A3D}"/>
          </ac:cxnSpMkLst>
        </pc:cxnChg>
        <pc:cxnChg chg="add">
          <ac:chgData name="Kelly Pierpoint" userId="3abd6744-e963-43b0-896c-084c3015026c" providerId="ADAL" clId="{4182B23F-3FFD-48A4-A721-E99A19B6FD50}" dt="2019-04-18T11:06:37.220" v="462"/>
          <ac:cxnSpMkLst>
            <pc:docMk/>
            <pc:sldMk cId="3113686863" sldId="369"/>
            <ac:cxnSpMk id="43" creationId="{56F39058-79C9-4CF3-B439-8DE8E8D08E19}"/>
          </ac:cxnSpMkLst>
        </pc:cxnChg>
      </pc:sldChg>
      <pc:sldChg chg="addSp delSp modSp add">
        <pc:chgData name="Kelly Pierpoint" userId="3abd6744-e963-43b0-896c-084c3015026c" providerId="ADAL" clId="{4182B23F-3FFD-48A4-A721-E99A19B6FD50}" dt="2019-04-18T11:26:37.561" v="844"/>
        <pc:sldMkLst>
          <pc:docMk/>
          <pc:sldMk cId="3695356622" sldId="370"/>
        </pc:sldMkLst>
        <pc:spChg chg="add mod">
          <ac:chgData name="Kelly Pierpoint" userId="3abd6744-e963-43b0-896c-084c3015026c" providerId="ADAL" clId="{4182B23F-3FFD-48A4-A721-E99A19B6FD50}" dt="2019-04-18T10:53:04.567" v="203" actId="1076"/>
          <ac:spMkLst>
            <pc:docMk/>
            <pc:sldMk cId="3695356622" sldId="370"/>
            <ac:spMk id="16" creationId="{5EB7646C-31DE-4896-9E1B-51DEB371A994}"/>
          </ac:spMkLst>
        </pc:spChg>
        <pc:spChg chg="add mod">
          <ac:chgData name="Kelly Pierpoint" userId="3abd6744-e963-43b0-896c-084c3015026c" providerId="ADAL" clId="{4182B23F-3FFD-48A4-A721-E99A19B6FD50}" dt="2019-04-18T10:53:20.610" v="206" actId="1076"/>
          <ac:spMkLst>
            <pc:docMk/>
            <pc:sldMk cId="3695356622" sldId="370"/>
            <ac:spMk id="17" creationId="{596BB5B9-2E05-4DE6-8D14-CDF4090A978C}"/>
          </ac:spMkLst>
        </pc:spChg>
        <pc:spChg chg="add mod">
          <ac:chgData name="Kelly Pierpoint" userId="3abd6744-e963-43b0-896c-084c3015026c" providerId="ADAL" clId="{4182B23F-3FFD-48A4-A721-E99A19B6FD50}" dt="2019-04-18T10:53:04.567" v="203" actId="1076"/>
          <ac:spMkLst>
            <pc:docMk/>
            <pc:sldMk cId="3695356622" sldId="370"/>
            <ac:spMk id="18" creationId="{8FF9EBC5-9D09-48A3-80D5-FB451AE3CC30}"/>
          </ac:spMkLst>
        </pc:spChg>
        <pc:spChg chg="mod">
          <ac:chgData name="Kelly Pierpoint" userId="3abd6744-e963-43b0-896c-084c3015026c" providerId="ADAL" clId="{4182B23F-3FFD-48A4-A721-E99A19B6FD50}" dt="2019-04-18T10:50:33.226" v="165"/>
          <ac:spMkLst>
            <pc:docMk/>
            <pc:sldMk cId="3695356622" sldId="370"/>
            <ac:spMk id="19" creationId="{5252A847-DE45-4FA3-A1F8-EEBEB845FF8E}"/>
          </ac:spMkLst>
        </pc:spChg>
        <pc:spChg chg="add mod">
          <ac:chgData name="Kelly Pierpoint" userId="3abd6744-e963-43b0-896c-084c3015026c" providerId="ADAL" clId="{4182B23F-3FFD-48A4-A721-E99A19B6FD50}" dt="2019-04-18T10:53:20.610" v="206" actId="1076"/>
          <ac:spMkLst>
            <pc:docMk/>
            <pc:sldMk cId="3695356622" sldId="370"/>
            <ac:spMk id="21" creationId="{A17C0D7E-2C31-46BA-B333-D33A1ABB885E}"/>
          </ac:spMkLst>
        </pc:spChg>
        <pc:spChg chg="add">
          <ac:chgData name="Kelly Pierpoint" userId="3abd6744-e963-43b0-896c-084c3015026c" providerId="ADAL" clId="{4182B23F-3FFD-48A4-A721-E99A19B6FD50}" dt="2019-04-18T11:26:37.561" v="844"/>
          <ac:spMkLst>
            <pc:docMk/>
            <pc:sldMk cId="3695356622" sldId="370"/>
            <ac:spMk id="23" creationId="{9AD3CD0A-9047-425B-B10F-DDF2051B3041}"/>
          </ac:spMkLst>
        </pc:spChg>
        <pc:grpChg chg="add del mod">
          <ac:chgData name="Kelly Pierpoint" userId="3abd6744-e963-43b0-896c-084c3015026c" providerId="ADAL" clId="{4182B23F-3FFD-48A4-A721-E99A19B6FD50}" dt="2019-04-18T10:51:08.732" v="173" actId="165"/>
          <ac:grpSpMkLst>
            <pc:docMk/>
            <pc:sldMk cId="3695356622" sldId="370"/>
            <ac:grpSpMk id="7" creationId="{77AD7F30-C98C-41D5-BB70-52CED4B89319}"/>
          </ac:grpSpMkLst>
        </pc:grpChg>
        <pc:graphicFrameChg chg="add modGraphic">
          <ac:chgData name="Kelly Pierpoint" userId="3abd6744-e963-43b0-896c-084c3015026c" providerId="ADAL" clId="{4182B23F-3FFD-48A4-A721-E99A19B6FD50}" dt="2019-04-18T10:50:40.917" v="168" actId="113"/>
          <ac:graphicFrameMkLst>
            <pc:docMk/>
            <pc:sldMk cId="3695356622" sldId="370"/>
            <ac:graphicFrameMk id="15" creationId="{FF16827A-47DC-484D-B5DF-DE952F6A0B37}"/>
          </ac:graphicFrameMkLst>
        </pc:graphicFrameChg>
        <pc:picChg chg="mod topLvl modCrop">
          <ac:chgData name="Kelly Pierpoint" userId="3abd6744-e963-43b0-896c-084c3015026c" providerId="ADAL" clId="{4182B23F-3FFD-48A4-A721-E99A19B6FD50}" dt="2019-04-18T10:53:07.704" v="205" actId="1076"/>
          <ac:picMkLst>
            <pc:docMk/>
            <pc:sldMk cId="3695356622" sldId="370"/>
            <ac:picMk id="11" creationId="{682197B1-A669-4938-BC5C-C0CE19DD8A7D}"/>
          </ac:picMkLst>
        </pc:picChg>
        <pc:cxnChg chg="del mod topLvl">
          <ac:chgData name="Kelly Pierpoint" userId="3abd6744-e963-43b0-896c-084c3015026c" providerId="ADAL" clId="{4182B23F-3FFD-48A4-A721-E99A19B6FD50}" dt="2019-04-18T10:51:10.935" v="174" actId="478"/>
          <ac:cxnSpMkLst>
            <pc:docMk/>
            <pc:sldMk cId="3695356622" sldId="370"/>
            <ac:cxnSpMk id="12" creationId="{3FE0CC9A-8A0A-4C7A-87B9-5BB33DA607AA}"/>
          </ac:cxnSpMkLst>
        </pc:cxnChg>
        <pc:cxnChg chg="del mod topLvl">
          <ac:chgData name="Kelly Pierpoint" userId="3abd6744-e963-43b0-896c-084c3015026c" providerId="ADAL" clId="{4182B23F-3FFD-48A4-A721-E99A19B6FD50}" dt="2019-04-18T10:51:11.809" v="175" actId="478"/>
          <ac:cxnSpMkLst>
            <pc:docMk/>
            <pc:sldMk cId="3695356622" sldId="370"/>
            <ac:cxnSpMk id="13" creationId="{AFBEED61-BEF5-4303-AC40-E763B69DA065}"/>
          </ac:cxnSpMkLst>
        </pc:cxnChg>
        <pc:cxnChg chg="del mod topLvl">
          <ac:chgData name="Kelly Pierpoint" userId="3abd6744-e963-43b0-896c-084c3015026c" providerId="ADAL" clId="{4182B23F-3FFD-48A4-A721-E99A19B6FD50}" dt="2019-04-18T10:51:12.593" v="176" actId="478"/>
          <ac:cxnSpMkLst>
            <pc:docMk/>
            <pc:sldMk cId="3695356622" sldId="370"/>
            <ac:cxnSpMk id="14" creationId="{D5DF1BB3-CD85-4893-964F-5815E06A6700}"/>
          </ac:cxnSpMkLst>
        </pc:cxnChg>
        <pc:cxnChg chg="add mod">
          <ac:chgData name="Kelly Pierpoint" userId="3abd6744-e963-43b0-896c-084c3015026c" providerId="ADAL" clId="{4182B23F-3FFD-48A4-A721-E99A19B6FD50}" dt="2019-04-18T10:53:04.567" v="203" actId="1076"/>
          <ac:cxnSpMkLst>
            <pc:docMk/>
            <pc:sldMk cId="3695356622" sldId="370"/>
            <ac:cxnSpMk id="20" creationId="{3EBA19F2-5576-42C1-B5F1-CD9E1F01C53A}"/>
          </ac:cxnSpMkLst>
        </pc:cxnChg>
        <pc:cxnChg chg="add mod">
          <ac:chgData name="Kelly Pierpoint" userId="3abd6744-e963-43b0-896c-084c3015026c" providerId="ADAL" clId="{4182B23F-3FFD-48A4-A721-E99A19B6FD50}" dt="2019-04-18T10:53:20.610" v="206" actId="1076"/>
          <ac:cxnSpMkLst>
            <pc:docMk/>
            <pc:sldMk cId="3695356622" sldId="370"/>
            <ac:cxnSpMk id="22" creationId="{5DE1D8B1-C993-4C4F-884D-C36D49E58CBE}"/>
          </ac:cxnSpMkLst>
        </pc:cxnChg>
      </pc:sldChg>
      <pc:sldChg chg="addSp modSp add">
        <pc:chgData name="Kelly Pierpoint" userId="3abd6744-e963-43b0-896c-084c3015026c" providerId="ADAL" clId="{4182B23F-3FFD-48A4-A721-E99A19B6FD50}" dt="2019-04-18T11:26:38.803" v="845"/>
        <pc:sldMkLst>
          <pc:docMk/>
          <pc:sldMk cId="2772384778" sldId="371"/>
        </pc:sldMkLst>
        <pc:spChg chg="add">
          <ac:chgData name="Kelly Pierpoint" userId="3abd6744-e963-43b0-896c-084c3015026c" providerId="ADAL" clId="{4182B23F-3FFD-48A4-A721-E99A19B6FD50}" dt="2019-04-18T10:54:09.453" v="208"/>
          <ac:spMkLst>
            <pc:docMk/>
            <pc:sldMk cId="2772384778" sldId="371"/>
            <ac:spMk id="24" creationId="{112DD62C-A4E7-491C-B234-E53FE7975440}"/>
          </ac:spMkLst>
        </pc:spChg>
        <pc:spChg chg="add">
          <ac:chgData name="Kelly Pierpoint" userId="3abd6744-e963-43b0-896c-084c3015026c" providerId="ADAL" clId="{4182B23F-3FFD-48A4-A721-E99A19B6FD50}" dt="2019-04-18T11:26:38.803" v="845"/>
          <ac:spMkLst>
            <pc:docMk/>
            <pc:sldMk cId="2772384778" sldId="371"/>
            <ac:spMk id="25" creationId="{D3717E09-A64A-4F9B-A3EA-3AAA5D2B428B}"/>
          </ac:spMkLst>
        </pc:spChg>
        <pc:cxnChg chg="add mod">
          <ac:chgData name="Kelly Pierpoint" userId="3abd6744-e963-43b0-896c-084c3015026c" providerId="ADAL" clId="{4182B23F-3FFD-48A4-A721-E99A19B6FD50}" dt="2019-04-18T10:54:20.323" v="210" actId="14100"/>
          <ac:cxnSpMkLst>
            <pc:docMk/>
            <pc:sldMk cId="2772384778" sldId="371"/>
            <ac:cxnSpMk id="23" creationId="{62EFCA59-05D9-477D-AC6A-1A1E1F0D4858}"/>
          </ac:cxnSpMkLst>
        </pc:cxnChg>
      </pc:sldChg>
      <pc:sldChg chg="addSp modSp add">
        <pc:chgData name="Kelly Pierpoint" userId="3abd6744-e963-43b0-896c-084c3015026c" providerId="ADAL" clId="{4182B23F-3FFD-48A4-A721-E99A19B6FD50}" dt="2019-04-18T11:06:35.144" v="461" actId="12788"/>
        <pc:sldMkLst>
          <pc:docMk/>
          <pc:sldMk cId="44220402" sldId="372"/>
        </pc:sldMkLst>
        <pc:grpChg chg="add mod">
          <ac:chgData name="Kelly Pierpoint" userId="3abd6744-e963-43b0-896c-084c3015026c" providerId="ADAL" clId="{4182B23F-3FFD-48A4-A721-E99A19B6FD50}" dt="2019-04-18T11:06:32.650" v="460" actId="164"/>
          <ac:grpSpMkLst>
            <pc:docMk/>
            <pc:sldMk cId="44220402" sldId="372"/>
            <ac:grpSpMk id="2" creationId="{B2CBDA98-441F-48C7-A08F-4213AEAEE852}"/>
          </ac:grpSpMkLst>
        </pc:grpChg>
        <pc:cxnChg chg="mod">
          <ac:chgData name="Kelly Pierpoint" userId="3abd6744-e963-43b0-896c-084c3015026c" providerId="ADAL" clId="{4182B23F-3FFD-48A4-A721-E99A19B6FD50}" dt="2019-04-18T11:06:35.144" v="461" actId="12788"/>
          <ac:cxnSpMkLst>
            <pc:docMk/>
            <pc:sldMk cId="44220402" sldId="372"/>
            <ac:cxnSpMk id="12" creationId="{41E6FB94-F223-4513-8EE1-AC5A917D0E97}"/>
          </ac:cxnSpMkLst>
        </pc:cxnChg>
        <pc:cxnChg chg="mod">
          <ac:chgData name="Kelly Pierpoint" userId="3abd6744-e963-43b0-896c-084c3015026c" providerId="ADAL" clId="{4182B23F-3FFD-48A4-A721-E99A19B6FD50}" dt="2019-04-18T11:06:35.144" v="461" actId="12788"/>
          <ac:cxnSpMkLst>
            <pc:docMk/>
            <pc:sldMk cId="44220402" sldId="372"/>
            <ac:cxnSpMk id="15" creationId="{69A4CBF8-FF30-4372-BEF7-1FE854A1D97E}"/>
          </ac:cxnSpMkLst>
        </pc:cxnChg>
      </pc:sldChg>
      <pc:sldChg chg="addSp delSp modSp add">
        <pc:chgData name="Kelly Pierpoint" userId="3abd6744-e963-43b0-896c-084c3015026c" providerId="ADAL" clId="{4182B23F-3FFD-48A4-A721-E99A19B6FD50}" dt="2019-04-18T11:26:31.850" v="841" actId="478"/>
        <pc:sldMkLst>
          <pc:docMk/>
          <pc:sldMk cId="2753140828" sldId="373"/>
        </pc:sldMkLst>
        <pc:spChg chg="mod">
          <ac:chgData name="Kelly Pierpoint" userId="3abd6744-e963-43b0-896c-084c3015026c" providerId="ADAL" clId="{4182B23F-3FFD-48A4-A721-E99A19B6FD50}" dt="2019-04-18T11:24:37.434" v="830" actId="14100"/>
          <ac:spMkLst>
            <pc:docMk/>
            <pc:sldMk cId="2753140828" sldId="373"/>
            <ac:spMk id="29" creationId="{B04629A0-A7B9-4071-810F-8B7E5D68CA9F}"/>
          </ac:spMkLst>
        </pc:spChg>
        <pc:spChg chg="del">
          <ac:chgData name="Kelly Pierpoint" userId="3abd6744-e963-43b0-896c-084c3015026c" providerId="ADAL" clId="{4182B23F-3FFD-48A4-A721-E99A19B6FD50}" dt="2019-04-18T11:26:31.850" v="841" actId="478"/>
          <ac:spMkLst>
            <pc:docMk/>
            <pc:sldMk cId="2753140828" sldId="373"/>
            <ac:spMk id="30" creationId="{AC25DD39-CD1D-4A7B-AAAE-B3BE86D87E33}"/>
          </ac:spMkLst>
        </pc:spChg>
        <pc:spChg chg="add">
          <ac:chgData name="Kelly Pierpoint" userId="3abd6744-e963-43b0-896c-084c3015026c" providerId="ADAL" clId="{4182B23F-3FFD-48A4-A721-E99A19B6FD50}" dt="2019-04-18T11:26:30.331" v="840"/>
          <ac:spMkLst>
            <pc:docMk/>
            <pc:sldMk cId="2753140828" sldId="373"/>
            <ac:spMk id="31" creationId="{3D843205-065E-4B46-9005-76028ED679A9}"/>
          </ac:spMkLst>
        </pc:spChg>
      </pc:sldChg>
      <pc:sldChg chg="add">
        <pc:chgData name="Kelly Pierpoint" userId="3abd6744-e963-43b0-896c-084c3015026c" providerId="ADAL" clId="{4182B23F-3FFD-48A4-A721-E99A19B6FD50}" dt="2019-04-18T11:22:19.001" v="760"/>
        <pc:sldMkLst>
          <pc:docMk/>
          <pc:sldMk cId="3850865170" sldId="374"/>
        </pc:sldMkLst>
      </pc:sldChg>
      <pc:sldChg chg="addSp delSp modSp add ord">
        <pc:chgData name="Kelly Pierpoint" userId="3abd6744-e963-43b0-896c-084c3015026c" providerId="ADAL" clId="{4182B23F-3FFD-48A4-A721-E99A19B6FD50}" dt="2019-04-18T12:05:34.461" v="1482" actId="478"/>
        <pc:sldMkLst>
          <pc:docMk/>
          <pc:sldMk cId="2135133691" sldId="375"/>
        </pc:sldMkLst>
        <pc:spChg chg="add mod">
          <ac:chgData name="Kelly Pierpoint" userId="3abd6744-e963-43b0-896c-084c3015026c" providerId="ADAL" clId="{4182B23F-3FFD-48A4-A721-E99A19B6FD50}" dt="2019-04-18T11:54:28.695" v="1370" actId="14100"/>
          <ac:spMkLst>
            <pc:docMk/>
            <pc:sldMk cId="2135133691" sldId="375"/>
            <ac:spMk id="13" creationId="{1665F291-91CB-4734-86C9-C4C2623CBB0F}"/>
          </ac:spMkLst>
        </pc:spChg>
        <pc:spChg chg="mod">
          <ac:chgData name="Kelly Pierpoint" userId="3abd6744-e963-43b0-896c-084c3015026c" providerId="ADAL" clId="{4182B23F-3FFD-48A4-A721-E99A19B6FD50}" dt="2019-04-18T11:52:11.531" v="1346"/>
          <ac:spMkLst>
            <pc:docMk/>
            <pc:sldMk cId="2135133691" sldId="375"/>
            <ac:spMk id="19" creationId="{5252A847-DE45-4FA3-A1F8-EEBEB845FF8E}"/>
          </ac:spMkLst>
        </pc:spChg>
        <pc:spChg chg="add mod">
          <ac:chgData name="Kelly Pierpoint" userId="3abd6744-e963-43b0-896c-084c3015026c" providerId="ADAL" clId="{4182B23F-3FFD-48A4-A721-E99A19B6FD50}" dt="2019-04-18T11:55:48.394" v="1389" actId="14100"/>
          <ac:spMkLst>
            <pc:docMk/>
            <pc:sldMk cId="2135133691" sldId="375"/>
            <ac:spMk id="20" creationId="{345C62F8-18EB-4743-B152-65516E03853F}"/>
          </ac:spMkLst>
        </pc:spChg>
        <pc:spChg chg="add mod">
          <ac:chgData name="Kelly Pierpoint" userId="3abd6744-e963-43b0-896c-084c3015026c" providerId="ADAL" clId="{4182B23F-3FFD-48A4-A721-E99A19B6FD50}" dt="2019-04-18T12:03:55.727" v="1459" actId="1076"/>
          <ac:spMkLst>
            <pc:docMk/>
            <pc:sldMk cId="2135133691" sldId="375"/>
            <ac:spMk id="24" creationId="{5A28E670-242D-4932-8550-13503A92470B}"/>
          </ac:spMkLst>
        </pc:spChg>
        <pc:spChg chg="add del mod">
          <ac:chgData name="Kelly Pierpoint" userId="3abd6744-e963-43b0-896c-084c3015026c" providerId="ADAL" clId="{4182B23F-3FFD-48A4-A721-E99A19B6FD50}" dt="2019-04-18T11:55:18.088" v="1382"/>
          <ac:spMkLst>
            <pc:docMk/>
            <pc:sldMk cId="2135133691" sldId="375"/>
            <ac:spMk id="28" creationId="{3E028CA7-B371-4556-BDF0-0E3729770B39}"/>
          </ac:spMkLst>
        </pc:spChg>
        <pc:spChg chg="add del mod">
          <ac:chgData name="Kelly Pierpoint" userId="3abd6744-e963-43b0-896c-084c3015026c" providerId="ADAL" clId="{4182B23F-3FFD-48A4-A721-E99A19B6FD50}" dt="2019-04-18T12:03:26.599" v="1453" actId="478"/>
          <ac:spMkLst>
            <pc:docMk/>
            <pc:sldMk cId="2135133691" sldId="375"/>
            <ac:spMk id="43" creationId="{6470B0DC-9C50-4792-B09D-23713ED2A875}"/>
          </ac:spMkLst>
        </pc:spChg>
        <pc:spChg chg="add mod">
          <ac:chgData name="Kelly Pierpoint" userId="3abd6744-e963-43b0-896c-084c3015026c" providerId="ADAL" clId="{4182B23F-3FFD-48A4-A721-E99A19B6FD50}" dt="2019-04-18T12:03:47.851" v="1458" actId="1076"/>
          <ac:spMkLst>
            <pc:docMk/>
            <pc:sldMk cId="2135133691" sldId="375"/>
            <ac:spMk id="44" creationId="{20D235F6-25C8-4E0B-A35E-920B92B3C39A}"/>
          </ac:spMkLst>
        </pc:spChg>
        <pc:spChg chg="add del mod">
          <ac:chgData name="Kelly Pierpoint" userId="3abd6744-e963-43b0-896c-084c3015026c" providerId="ADAL" clId="{4182B23F-3FFD-48A4-A721-E99A19B6FD50}" dt="2019-04-18T12:05:25.264" v="1477" actId="478"/>
          <ac:spMkLst>
            <pc:docMk/>
            <pc:sldMk cId="2135133691" sldId="375"/>
            <ac:spMk id="45" creationId="{D7EEE56E-F38C-45B1-B887-5A9525CED4FB}"/>
          </ac:spMkLst>
        </pc:spChg>
        <pc:spChg chg="add del mod">
          <ac:chgData name="Kelly Pierpoint" userId="3abd6744-e963-43b0-896c-084c3015026c" providerId="ADAL" clId="{4182B23F-3FFD-48A4-A721-E99A19B6FD50}" dt="2019-04-18T12:05:27.169" v="1478" actId="478"/>
          <ac:spMkLst>
            <pc:docMk/>
            <pc:sldMk cId="2135133691" sldId="375"/>
            <ac:spMk id="46" creationId="{134003A4-C4D0-4BD7-90B3-9BAA23BEFE56}"/>
          </ac:spMkLst>
        </pc:spChg>
        <pc:spChg chg="add del mod">
          <ac:chgData name="Kelly Pierpoint" userId="3abd6744-e963-43b0-896c-084c3015026c" providerId="ADAL" clId="{4182B23F-3FFD-48A4-A721-E99A19B6FD50}" dt="2019-04-18T12:05:30.167" v="1479" actId="478"/>
          <ac:spMkLst>
            <pc:docMk/>
            <pc:sldMk cId="2135133691" sldId="375"/>
            <ac:spMk id="48" creationId="{A8B32B17-6F67-410B-9DA4-1549EEF04E34}"/>
          </ac:spMkLst>
        </pc:spChg>
        <pc:spChg chg="add del mod">
          <ac:chgData name="Kelly Pierpoint" userId="3abd6744-e963-43b0-896c-084c3015026c" providerId="ADAL" clId="{4182B23F-3FFD-48A4-A721-E99A19B6FD50}" dt="2019-04-18T12:05:34.461" v="1482" actId="478"/>
          <ac:spMkLst>
            <pc:docMk/>
            <pc:sldMk cId="2135133691" sldId="375"/>
            <ac:spMk id="49" creationId="{225CB3AB-FC73-4D7D-AF66-2AE5EAC71170}"/>
          </ac:spMkLst>
        </pc:spChg>
        <pc:spChg chg="add del mod">
          <ac:chgData name="Kelly Pierpoint" userId="3abd6744-e963-43b0-896c-084c3015026c" providerId="ADAL" clId="{4182B23F-3FFD-48A4-A721-E99A19B6FD50}" dt="2019-04-18T12:05:33.111" v="1481" actId="478"/>
          <ac:spMkLst>
            <pc:docMk/>
            <pc:sldMk cId="2135133691" sldId="375"/>
            <ac:spMk id="50" creationId="{47F42720-BF6C-4C50-8292-5270FBE5356A}"/>
          </ac:spMkLst>
        </pc:spChg>
        <pc:spChg chg="add del mod">
          <ac:chgData name="Kelly Pierpoint" userId="3abd6744-e963-43b0-896c-084c3015026c" providerId="ADAL" clId="{4182B23F-3FFD-48A4-A721-E99A19B6FD50}" dt="2019-04-18T12:03:39.121" v="1457" actId="478"/>
          <ac:spMkLst>
            <pc:docMk/>
            <pc:sldMk cId="2135133691" sldId="375"/>
            <ac:spMk id="56" creationId="{D76F4C9D-E17D-4ABB-98C6-F9D342860189}"/>
          </ac:spMkLst>
        </pc:spChg>
        <pc:spChg chg="add del mod">
          <ac:chgData name="Kelly Pierpoint" userId="3abd6744-e963-43b0-896c-084c3015026c" providerId="ADAL" clId="{4182B23F-3FFD-48A4-A721-E99A19B6FD50}" dt="2019-04-18T12:03:39.121" v="1457" actId="478"/>
          <ac:spMkLst>
            <pc:docMk/>
            <pc:sldMk cId="2135133691" sldId="375"/>
            <ac:spMk id="57" creationId="{24B151E1-74ED-45AB-B46C-DB8112864538}"/>
          </ac:spMkLst>
        </pc:spChg>
        <pc:spChg chg="add mod">
          <ac:chgData name="Kelly Pierpoint" userId="3abd6744-e963-43b0-896c-084c3015026c" providerId="ADAL" clId="{4182B23F-3FFD-48A4-A721-E99A19B6FD50}" dt="2019-04-18T12:04:56.161" v="1472" actId="164"/>
          <ac:spMkLst>
            <pc:docMk/>
            <pc:sldMk cId="2135133691" sldId="375"/>
            <ac:spMk id="61" creationId="{383666E3-1BE4-4782-967F-8B795CD8985F}"/>
          </ac:spMkLst>
        </pc:spChg>
        <pc:spChg chg="add del mod">
          <ac:chgData name="Kelly Pierpoint" userId="3abd6744-e963-43b0-896c-084c3015026c" providerId="ADAL" clId="{4182B23F-3FFD-48A4-A721-E99A19B6FD50}" dt="2019-04-18T12:05:31.716" v="1480" actId="478"/>
          <ac:spMkLst>
            <pc:docMk/>
            <pc:sldMk cId="2135133691" sldId="375"/>
            <ac:spMk id="62" creationId="{9C79C129-7051-4C2F-B639-2D79B3E1FE0F}"/>
          </ac:spMkLst>
        </pc:spChg>
        <pc:grpChg chg="add mod">
          <ac:chgData name="Kelly Pierpoint" userId="3abd6744-e963-43b0-896c-084c3015026c" providerId="ADAL" clId="{4182B23F-3FFD-48A4-A721-E99A19B6FD50}" dt="2019-04-18T12:05:02.240" v="1474" actId="1076"/>
          <ac:grpSpMkLst>
            <pc:docMk/>
            <pc:sldMk cId="2135133691" sldId="375"/>
            <ac:grpSpMk id="66" creationId="{6BBDB37C-4FB2-43CF-B89A-AD2AEBE46B29}"/>
          </ac:grpSpMkLst>
        </pc:grpChg>
        <pc:graphicFrameChg chg="add mod modGraphic">
          <ac:chgData name="Kelly Pierpoint" userId="3abd6744-e963-43b0-896c-084c3015026c" providerId="ADAL" clId="{4182B23F-3FFD-48A4-A721-E99A19B6FD50}" dt="2019-04-18T11:53:37.731" v="1362" actId="403"/>
          <ac:graphicFrameMkLst>
            <pc:docMk/>
            <pc:sldMk cId="2135133691" sldId="375"/>
            <ac:graphicFrameMk id="7" creationId="{EEC7D78D-E654-464B-9DDE-011495057257}"/>
          </ac:graphicFrameMkLst>
        </pc:graphicFrameChg>
        <pc:picChg chg="add del mod">
          <ac:chgData name="Kelly Pierpoint" userId="3abd6744-e963-43b0-896c-084c3015026c" providerId="ADAL" clId="{4182B23F-3FFD-48A4-A721-E99A19B6FD50}" dt="2019-04-18T11:54:26.439" v="1369"/>
          <ac:picMkLst>
            <pc:docMk/>
            <pc:sldMk cId="2135133691" sldId="375"/>
            <ac:picMk id="14" creationId="{AF852DBD-2AA0-4316-96A5-65894A142AFC}"/>
          </ac:picMkLst>
        </pc:picChg>
        <pc:picChg chg="add">
          <ac:chgData name="Kelly Pierpoint" userId="3abd6744-e963-43b0-896c-084c3015026c" providerId="ADAL" clId="{4182B23F-3FFD-48A4-A721-E99A19B6FD50}" dt="2019-04-18T11:54:38.979" v="1374"/>
          <ac:picMkLst>
            <pc:docMk/>
            <pc:sldMk cId="2135133691" sldId="375"/>
            <ac:picMk id="16" creationId="{E334D43B-3718-4C9E-93D1-789F3C3FC893}"/>
          </ac:picMkLst>
        </pc:picChg>
        <pc:picChg chg="add del mod">
          <ac:chgData name="Kelly Pierpoint" userId="3abd6744-e963-43b0-896c-084c3015026c" providerId="ADAL" clId="{4182B23F-3FFD-48A4-A721-E99A19B6FD50}" dt="2019-04-18T11:55:46.053" v="1388"/>
          <ac:picMkLst>
            <pc:docMk/>
            <pc:sldMk cId="2135133691" sldId="375"/>
            <ac:picMk id="21" creationId="{5F80EFD1-7994-4FBB-854A-F789992FC55F}"/>
          </ac:picMkLst>
        </pc:picChg>
        <pc:picChg chg="add mod">
          <ac:chgData name="Kelly Pierpoint" userId="3abd6744-e963-43b0-896c-084c3015026c" providerId="ADAL" clId="{4182B23F-3FFD-48A4-A721-E99A19B6FD50}" dt="2019-04-18T12:03:55.727" v="1459" actId="1076"/>
          <ac:picMkLst>
            <pc:docMk/>
            <pc:sldMk cId="2135133691" sldId="375"/>
            <ac:picMk id="25" creationId="{CC81CFEC-789C-441C-80A0-1991CC60BD4B}"/>
          </ac:picMkLst>
        </pc:picChg>
        <pc:picChg chg="add del mod">
          <ac:chgData name="Kelly Pierpoint" userId="3abd6744-e963-43b0-896c-084c3015026c" providerId="ADAL" clId="{4182B23F-3FFD-48A4-A721-E99A19B6FD50}" dt="2019-04-18T11:55:18.088" v="1382"/>
          <ac:picMkLst>
            <pc:docMk/>
            <pc:sldMk cId="2135133691" sldId="375"/>
            <ac:picMk id="29" creationId="{66BE8537-ECC2-46FC-B4E3-6E31D7CD191C}"/>
          </ac:picMkLst>
        </pc:picChg>
        <pc:picChg chg="add">
          <ac:chgData name="Kelly Pierpoint" userId="3abd6744-e963-43b0-896c-084c3015026c" providerId="ADAL" clId="{4182B23F-3FFD-48A4-A721-E99A19B6FD50}" dt="2019-04-18T11:55:48.889" v="1390"/>
          <ac:picMkLst>
            <pc:docMk/>
            <pc:sldMk cId="2135133691" sldId="375"/>
            <ac:picMk id="33" creationId="{91E08CEF-AD55-4FB5-AD80-906D339A20BE}"/>
          </ac:picMkLst>
        </pc:picChg>
        <pc:picChg chg="add mod">
          <ac:chgData name="Kelly Pierpoint" userId="3abd6744-e963-43b0-896c-084c3015026c" providerId="ADAL" clId="{4182B23F-3FFD-48A4-A721-E99A19B6FD50}" dt="2019-04-18T12:03:47.851" v="1458" actId="1076"/>
          <ac:picMkLst>
            <pc:docMk/>
            <pc:sldMk cId="2135133691" sldId="375"/>
            <ac:picMk id="34" creationId="{427FD758-3586-46FA-A9F0-957EDF71DCAE}"/>
          </ac:picMkLst>
        </pc:picChg>
        <pc:picChg chg="add mod">
          <ac:chgData name="Kelly Pierpoint" userId="3abd6744-e963-43b0-896c-084c3015026c" providerId="ADAL" clId="{4182B23F-3FFD-48A4-A721-E99A19B6FD50}" dt="2019-04-18T12:02:17.831" v="1431" actId="12788"/>
          <ac:picMkLst>
            <pc:docMk/>
            <pc:sldMk cId="2135133691" sldId="375"/>
            <ac:picMk id="47" creationId="{38A99E31-ABFA-417D-A8B1-DF4CF9FE0B91}"/>
          </ac:picMkLst>
        </pc:picChg>
        <pc:picChg chg="add del mod">
          <ac:chgData name="Kelly Pierpoint" userId="3abd6744-e963-43b0-896c-084c3015026c" providerId="ADAL" clId="{4182B23F-3FFD-48A4-A721-E99A19B6FD50}" dt="2019-04-18T12:03:39.121" v="1457" actId="478"/>
          <ac:picMkLst>
            <pc:docMk/>
            <pc:sldMk cId="2135133691" sldId="375"/>
            <ac:picMk id="53" creationId="{CD6E1701-6F79-4D00-B53C-0E8959290511}"/>
          </ac:picMkLst>
        </pc:picChg>
        <pc:picChg chg="add mod">
          <ac:chgData name="Kelly Pierpoint" userId="3abd6744-e963-43b0-896c-084c3015026c" providerId="ADAL" clId="{4182B23F-3FFD-48A4-A721-E99A19B6FD50}" dt="2019-04-18T12:04:56.161" v="1472" actId="164"/>
          <ac:picMkLst>
            <pc:docMk/>
            <pc:sldMk cId="2135133691" sldId="375"/>
            <ac:picMk id="58" creationId="{99D6B70B-624F-4135-86C4-6442EC882ADD}"/>
          </ac:picMkLst>
        </pc:picChg>
        <pc:cxnChg chg="add mod">
          <ac:chgData name="Kelly Pierpoint" userId="3abd6744-e963-43b0-896c-084c3015026c" providerId="ADAL" clId="{4182B23F-3FFD-48A4-A721-E99A19B6FD50}" dt="2019-04-18T11:54:36.396" v="1373" actId="14100"/>
          <ac:cxnSpMkLst>
            <pc:docMk/>
            <pc:sldMk cId="2135133691" sldId="375"/>
            <ac:cxnSpMk id="11" creationId="{3794787E-17CC-4B6D-9126-C6548CACC103}"/>
          </ac:cxnSpMkLst>
        </pc:cxnChg>
        <pc:cxnChg chg="add mod">
          <ac:chgData name="Kelly Pierpoint" userId="3abd6744-e963-43b0-896c-084c3015026c" providerId="ADAL" clId="{4182B23F-3FFD-48A4-A721-E99A19B6FD50}" dt="2019-04-18T11:54:33.697" v="1372" actId="14100"/>
          <ac:cxnSpMkLst>
            <pc:docMk/>
            <pc:sldMk cId="2135133691" sldId="375"/>
            <ac:cxnSpMk id="12" creationId="{CD7C54AE-7B6C-4976-A47A-DEE9011E0C06}"/>
          </ac:cxnSpMkLst>
        </pc:cxnChg>
        <pc:cxnChg chg="add mod">
          <ac:chgData name="Kelly Pierpoint" userId="3abd6744-e963-43b0-896c-084c3015026c" providerId="ADAL" clId="{4182B23F-3FFD-48A4-A721-E99A19B6FD50}" dt="2019-04-18T11:55:28.946" v="1384" actId="14100"/>
          <ac:cxnSpMkLst>
            <pc:docMk/>
            <pc:sldMk cId="2135133691" sldId="375"/>
            <ac:cxnSpMk id="17" creationId="{22FC2067-71E8-4C64-BA1C-4F87635B352F}"/>
          </ac:cxnSpMkLst>
        </pc:cxnChg>
        <pc:cxnChg chg="add mod">
          <ac:chgData name="Kelly Pierpoint" userId="3abd6744-e963-43b0-896c-084c3015026c" providerId="ADAL" clId="{4182B23F-3FFD-48A4-A721-E99A19B6FD50}" dt="2019-04-18T11:54:56.293" v="1376" actId="1076"/>
          <ac:cxnSpMkLst>
            <pc:docMk/>
            <pc:sldMk cId="2135133691" sldId="375"/>
            <ac:cxnSpMk id="18" creationId="{7A717F89-6944-45CB-BA7E-283D010BD748}"/>
          </ac:cxnSpMkLst>
        </pc:cxnChg>
        <pc:cxnChg chg="add mod">
          <ac:chgData name="Kelly Pierpoint" userId="3abd6744-e963-43b0-896c-084c3015026c" providerId="ADAL" clId="{4182B23F-3FFD-48A4-A721-E99A19B6FD50}" dt="2019-04-18T12:03:55.727" v="1459" actId="1076"/>
          <ac:cxnSpMkLst>
            <pc:docMk/>
            <pc:sldMk cId="2135133691" sldId="375"/>
            <ac:cxnSpMk id="22" creationId="{CF27ADD3-0F3E-439A-89A7-A17612C437CC}"/>
          </ac:cxnSpMkLst>
        </pc:cxnChg>
        <pc:cxnChg chg="add mod">
          <ac:chgData name="Kelly Pierpoint" userId="3abd6744-e963-43b0-896c-084c3015026c" providerId="ADAL" clId="{4182B23F-3FFD-48A4-A721-E99A19B6FD50}" dt="2019-04-18T12:03:55.727" v="1459" actId="1076"/>
          <ac:cxnSpMkLst>
            <pc:docMk/>
            <pc:sldMk cId="2135133691" sldId="375"/>
            <ac:cxnSpMk id="23" creationId="{31E22C12-0E8E-45E5-8942-60F8F5ECE1B2}"/>
          </ac:cxnSpMkLst>
        </pc:cxnChg>
        <pc:cxnChg chg="add del mod">
          <ac:chgData name="Kelly Pierpoint" userId="3abd6744-e963-43b0-896c-084c3015026c" providerId="ADAL" clId="{4182B23F-3FFD-48A4-A721-E99A19B6FD50}" dt="2019-04-18T11:55:18.088" v="1382"/>
          <ac:cxnSpMkLst>
            <pc:docMk/>
            <pc:sldMk cId="2135133691" sldId="375"/>
            <ac:cxnSpMk id="26" creationId="{D4A9227E-6CF5-4FBB-9607-F1A519C2A799}"/>
          </ac:cxnSpMkLst>
        </pc:cxnChg>
        <pc:cxnChg chg="add del mod">
          <ac:chgData name="Kelly Pierpoint" userId="3abd6744-e963-43b0-896c-084c3015026c" providerId="ADAL" clId="{4182B23F-3FFD-48A4-A721-E99A19B6FD50}" dt="2019-04-18T11:55:18.088" v="1382"/>
          <ac:cxnSpMkLst>
            <pc:docMk/>
            <pc:sldMk cId="2135133691" sldId="375"/>
            <ac:cxnSpMk id="27" creationId="{07219516-8779-4B5A-871A-287ED818A7E7}"/>
          </ac:cxnSpMkLst>
        </pc:cxnChg>
        <pc:cxnChg chg="add mod">
          <ac:chgData name="Kelly Pierpoint" userId="3abd6744-e963-43b0-896c-084c3015026c" providerId="ADAL" clId="{4182B23F-3FFD-48A4-A721-E99A19B6FD50}" dt="2019-04-18T12:02:17.831" v="1431" actId="12788"/>
          <ac:cxnSpMkLst>
            <pc:docMk/>
            <pc:sldMk cId="2135133691" sldId="375"/>
            <ac:cxnSpMk id="31" creationId="{463723AF-0639-42D6-AEC3-040FBDE9678D}"/>
          </ac:cxnSpMkLst>
        </pc:cxnChg>
        <pc:cxnChg chg="add mod">
          <ac:chgData name="Kelly Pierpoint" userId="3abd6744-e963-43b0-896c-084c3015026c" providerId="ADAL" clId="{4182B23F-3FFD-48A4-A721-E99A19B6FD50}" dt="2019-04-18T12:03:47.851" v="1458" actId="1076"/>
          <ac:cxnSpMkLst>
            <pc:docMk/>
            <pc:sldMk cId="2135133691" sldId="375"/>
            <ac:cxnSpMk id="35" creationId="{CC204EB7-2F21-4852-8B2B-81154105BD10}"/>
          </ac:cxnSpMkLst>
        </pc:cxnChg>
        <pc:cxnChg chg="add mod">
          <ac:chgData name="Kelly Pierpoint" userId="3abd6744-e963-43b0-896c-084c3015026c" providerId="ADAL" clId="{4182B23F-3FFD-48A4-A721-E99A19B6FD50}" dt="2019-04-18T12:03:47.851" v="1458" actId="1076"/>
          <ac:cxnSpMkLst>
            <pc:docMk/>
            <pc:sldMk cId="2135133691" sldId="375"/>
            <ac:cxnSpMk id="36" creationId="{FD73CEC6-F354-4F34-B53E-1DD9D4EA2013}"/>
          </ac:cxnSpMkLst>
        </pc:cxnChg>
        <pc:cxnChg chg="add del mod">
          <ac:chgData name="Kelly Pierpoint" userId="3abd6744-e963-43b0-896c-084c3015026c" providerId="ADAL" clId="{4182B23F-3FFD-48A4-A721-E99A19B6FD50}" dt="2019-04-18T12:03:25.625" v="1452" actId="478"/>
          <ac:cxnSpMkLst>
            <pc:docMk/>
            <pc:sldMk cId="2135133691" sldId="375"/>
            <ac:cxnSpMk id="41" creationId="{7E3E2B8D-5B8B-4B85-BF65-CB7260C4DC51}"/>
          </ac:cxnSpMkLst>
        </pc:cxnChg>
        <pc:cxnChg chg="add del mod">
          <ac:chgData name="Kelly Pierpoint" userId="3abd6744-e963-43b0-896c-084c3015026c" providerId="ADAL" clId="{4182B23F-3FFD-48A4-A721-E99A19B6FD50}" dt="2019-04-18T12:03:27.146" v="1454" actId="478"/>
          <ac:cxnSpMkLst>
            <pc:docMk/>
            <pc:sldMk cId="2135133691" sldId="375"/>
            <ac:cxnSpMk id="42" creationId="{AFB4AB9F-1984-4FF9-9782-5262AEC080A7}"/>
          </ac:cxnSpMkLst>
        </pc:cxnChg>
        <pc:cxnChg chg="add del mod">
          <ac:chgData name="Kelly Pierpoint" userId="3abd6744-e963-43b0-896c-084c3015026c" providerId="ADAL" clId="{4182B23F-3FFD-48A4-A721-E99A19B6FD50}" dt="2019-04-18T12:03:39.121" v="1457" actId="478"/>
          <ac:cxnSpMkLst>
            <pc:docMk/>
            <pc:sldMk cId="2135133691" sldId="375"/>
            <ac:cxnSpMk id="54" creationId="{DCD18ADE-4228-477B-A339-CFFD95BF0FA3}"/>
          </ac:cxnSpMkLst>
        </pc:cxnChg>
        <pc:cxnChg chg="add del mod">
          <ac:chgData name="Kelly Pierpoint" userId="3abd6744-e963-43b0-896c-084c3015026c" providerId="ADAL" clId="{4182B23F-3FFD-48A4-A721-E99A19B6FD50}" dt="2019-04-18T12:03:39.121" v="1457" actId="478"/>
          <ac:cxnSpMkLst>
            <pc:docMk/>
            <pc:sldMk cId="2135133691" sldId="375"/>
            <ac:cxnSpMk id="55" creationId="{CEB20D73-69BC-4B15-81F3-6405C28AD23D}"/>
          </ac:cxnSpMkLst>
        </pc:cxnChg>
        <pc:cxnChg chg="add mod">
          <ac:chgData name="Kelly Pierpoint" userId="3abd6744-e963-43b0-896c-084c3015026c" providerId="ADAL" clId="{4182B23F-3FFD-48A4-A721-E99A19B6FD50}" dt="2019-04-18T12:04:56.161" v="1472" actId="164"/>
          <ac:cxnSpMkLst>
            <pc:docMk/>
            <pc:sldMk cId="2135133691" sldId="375"/>
            <ac:cxnSpMk id="59" creationId="{B29C95BE-2C89-4211-A4F3-7AEEB80F2FF5}"/>
          </ac:cxnSpMkLst>
        </pc:cxnChg>
        <pc:cxnChg chg="add mod">
          <ac:chgData name="Kelly Pierpoint" userId="3abd6744-e963-43b0-896c-084c3015026c" providerId="ADAL" clId="{4182B23F-3FFD-48A4-A721-E99A19B6FD50}" dt="2019-04-18T12:04:56.161" v="1472" actId="164"/>
          <ac:cxnSpMkLst>
            <pc:docMk/>
            <pc:sldMk cId="2135133691" sldId="375"/>
            <ac:cxnSpMk id="60" creationId="{F003E3C5-27E9-42E4-96EB-DF59D133A2FD}"/>
          </ac:cxnSpMkLst>
        </pc:cxnChg>
      </pc:sldChg>
      <pc:sldChg chg="addSp delSp modSp add">
        <pc:chgData name="Kelly Pierpoint" userId="3abd6744-e963-43b0-896c-084c3015026c" providerId="ADAL" clId="{4182B23F-3FFD-48A4-A721-E99A19B6FD50}" dt="2019-04-18T11:37:03.088" v="1010"/>
        <pc:sldMkLst>
          <pc:docMk/>
          <pc:sldMk cId="2783326990" sldId="376"/>
        </pc:sldMkLst>
        <pc:spChg chg="mod">
          <ac:chgData name="Kelly Pierpoint" userId="3abd6744-e963-43b0-896c-084c3015026c" providerId="ADAL" clId="{4182B23F-3FFD-48A4-A721-E99A19B6FD50}" dt="2019-04-18T11:36:45.911" v="1004" actId="5793"/>
          <ac:spMkLst>
            <pc:docMk/>
            <pc:sldMk cId="2783326990" sldId="376"/>
            <ac:spMk id="19" creationId="{5252A847-DE45-4FA3-A1F8-EEBEB845FF8E}"/>
          </ac:spMkLst>
        </pc:spChg>
        <pc:spChg chg="del">
          <ac:chgData name="Kelly Pierpoint" userId="3abd6744-e963-43b0-896c-084c3015026c" providerId="ADAL" clId="{4182B23F-3FFD-48A4-A721-E99A19B6FD50}" dt="2019-04-18T11:37:02.718" v="1009" actId="478"/>
          <ac:spMkLst>
            <pc:docMk/>
            <pc:sldMk cId="2783326990" sldId="376"/>
            <ac:spMk id="24" creationId="{E397EFBF-4203-4E16-9880-98C4086B2A1E}"/>
          </ac:spMkLst>
        </pc:spChg>
        <pc:spChg chg="add">
          <ac:chgData name="Kelly Pierpoint" userId="3abd6744-e963-43b0-896c-084c3015026c" providerId="ADAL" clId="{4182B23F-3FFD-48A4-A721-E99A19B6FD50}" dt="2019-04-18T11:37:03.088" v="1010"/>
          <ac:spMkLst>
            <pc:docMk/>
            <pc:sldMk cId="2783326990" sldId="376"/>
            <ac:spMk id="39" creationId="{80A8C0ED-2603-4E34-87A8-4BA28CE05282}"/>
          </ac:spMkLst>
        </pc:spChg>
      </pc:sldChg>
      <pc:sldChg chg="modSp add">
        <pc:chgData name="Kelly Pierpoint" userId="3abd6744-e963-43b0-896c-084c3015026c" providerId="ADAL" clId="{4182B23F-3FFD-48A4-A721-E99A19B6FD50}" dt="2019-04-18T11:36:59.090" v="1008" actId="1076"/>
        <pc:sldMkLst>
          <pc:docMk/>
          <pc:sldMk cId="1577795857" sldId="377"/>
        </pc:sldMkLst>
        <pc:spChg chg="mod">
          <ac:chgData name="Kelly Pierpoint" userId="3abd6744-e963-43b0-896c-084c3015026c" providerId="ADAL" clId="{4182B23F-3FFD-48A4-A721-E99A19B6FD50}" dt="2019-04-18T11:36:53.811" v="1007" actId="207"/>
          <ac:spMkLst>
            <pc:docMk/>
            <pc:sldMk cId="1577795857" sldId="377"/>
            <ac:spMk id="19" creationId="{5252A847-DE45-4FA3-A1F8-EEBEB845FF8E}"/>
          </ac:spMkLst>
        </pc:spChg>
        <pc:spChg chg="mod">
          <ac:chgData name="Kelly Pierpoint" userId="3abd6744-e963-43b0-896c-084c3015026c" providerId="ADAL" clId="{4182B23F-3FFD-48A4-A721-E99A19B6FD50}" dt="2019-04-18T11:36:59.090" v="1008" actId="1076"/>
          <ac:spMkLst>
            <pc:docMk/>
            <pc:sldMk cId="1577795857" sldId="377"/>
            <ac:spMk id="24" creationId="{E397EFBF-4203-4E16-9880-98C4086B2A1E}"/>
          </ac:spMkLst>
        </pc:spChg>
      </pc:sldChg>
      <pc:sldChg chg="modSp add ord">
        <pc:chgData name="Kelly Pierpoint" userId="3abd6744-e963-43b0-896c-084c3015026c" providerId="ADAL" clId="{4182B23F-3FFD-48A4-A721-E99A19B6FD50}" dt="2019-04-18T12:19:18.517" v="1586" actId="20577"/>
        <pc:sldMkLst>
          <pc:docMk/>
          <pc:sldMk cId="1657565584" sldId="378"/>
        </pc:sldMkLst>
        <pc:spChg chg="mod">
          <ac:chgData name="Kelly Pierpoint" userId="3abd6744-e963-43b0-896c-084c3015026c" providerId="ADAL" clId="{4182B23F-3FFD-48A4-A721-E99A19B6FD50}" dt="2019-04-18T12:19:18.517" v="1586" actId="20577"/>
          <ac:spMkLst>
            <pc:docMk/>
            <pc:sldMk cId="1657565584" sldId="378"/>
            <ac:spMk id="19" creationId="{5252A847-DE45-4FA3-A1F8-EEBEB845FF8E}"/>
          </ac:spMkLst>
        </pc:spChg>
      </pc:sldChg>
      <pc:sldChg chg="add">
        <pc:chgData name="Kelly Pierpoint" userId="3abd6744-e963-43b0-896c-084c3015026c" providerId="ADAL" clId="{4182B23F-3FFD-48A4-A721-E99A19B6FD50}" dt="2019-04-18T12:05:14.889" v="1476"/>
        <pc:sldMkLst>
          <pc:docMk/>
          <pc:sldMk cId="2116213521" sldId="379"/>
        </pc:sldMkLst>
      </pc:sldChg>
    </pc:docChg>
  </pc:docChgLst>
  <pc:docChgLst>
    <pc:chgData name="Victoria Worthington" userId="3602fdab-493b-4fe0-87da-353562330a36" providerId="ADAL" clId="{CB92581E-B67B-42AB-9E21-DA69503F7741}"/>
    <pc:docChg chg="modSld">
      <pc:chgData name="Victoria Worthington" userId="3602fdab-493b-4fe0-87da-353562330a36" providerId="ADAL" clId="{CB92581E-B67B-42AB-9E21-DA69503F7741}" dt="2019-04-02T09:43:19.193" v="1" actId="255"/>
      <pc:docMkLst>
        <pc:docMk/>
      </pc:docMkLst>
      <pc:sldChg chg="modSp">
        <pc:chgData name="Victoria Worthington" userId="3602fdab-493b-4fe0-87da-353562330a36" providerId="ADAL" clId="{CB92581E-B67B-42AB-9E21-DA69503F7741}" dt="2019-04-02T09:43:19.193" v="1" actId="255"/>
        <pc:sldMkLst>
          <pc:docMk/>
          <pc:sldMk cId="2637481266" sldId="256"/>
        </pc:sldMkLst>
        <pc:spChg chg="mod">
          <ac:chgData name="Victoria Worthington" userId="3602fdab-493b-4fe0-87da-353562330a36" providerId="ADAL" clId="{CB92581E-B67B-42AB-9E21-DA69503F7741}" dt="2019-04-02T09:43:19.193" v="1" actId="255"/>
          <ac:spMkLst>
            <pc:docMk/>
            <pc:sldMk cId="2637481266" sldId="256"/>
            <ac:spMk id="19" creationId="{5252A847-DE45-4FA3-A1F8-EEBEB845FF8E}"/>
          </ac:spMkLst>
        </pc:spChg>
      </pc:sldChg>
    </pc:docChg>
  </pc:docChgLst>
  <pc:docChgLst>
    <pc:chgData name="Kelly Pierpoint" userId="3abd6744-e963-43b0-896c-084c3015026c" providerId="ADAL" clId="{445F040F-44A6-4778-B3F4-026366C1839E}"/>
    <pc:docChg chg="undo custSel addSld modSld">
      <pc:chgData name="Kelly Pierpoint" userId="3abd6744-e963-43b0-896c-084c3015026c" providerId="ADAL" clId="{445F040F-44A6-4778-B3F4-026366C1839E}" dt="2019-04-25T12:04:35.774" v="117"/>
      <pc:docMkLst>
        <pc:docMk/>
      </pc:docMkLst>
      <pc:sldChg chg="modSp">
        <pc:chgData name="Kelly Pierpoint" userId="3abd6744-e963-43b0-896c-084c3015026c" providerId="ADAL" clId="{445F040F-44A6-4778-B3F4-026366C1839E}" dt="2019-04-25T12:04:24.500" v="113" actId="6549"/>
        <pc:sldMkLst>
          <pc:docMk/>
          <pc:sldMk cId="636014570" sldId="314"/>
        </pc:sldMkLst>
        <pc:graphicFrameChg chg="modGraphic">
          <ac:chgData name="Kelly Pierpoint" userId="3abd6744-e963-43b0-896c-084c3015026c" providerId="ADAL" clId="{445F040F-44A6-4778-B3F4-026366C1839E}" dt="2019-04-25T12:04:24.500" v="113" actId="6549"/>
          <ac:graphicFrameMkLst>
            <pc:docMk/>
            <pc:sldMk cId="636014570" sldId="314"/>
            <ac:graphicFrameMk id="7" creationId="{3FA44AAB-664C-4E81-83E4-E971B1E5ADC0}"/>
          </ac:graphicFrameMkLst>
        </pc:graphicFrameChg>
      </pc:sldChg>
      <pc:sldChg chg="modSp">
        <pc:chgData name="Kelly Pierpoint" userId="3abd6744-e963-43b0-896c-084c3015026c" providerId="ADAL" clId="{445F040F-44A6-4778-B3F4-026366C1839E}" dt="2019-04-25T11:58:58.031" v="5" actId="1076"/>
        <pc:sldMkLst>
          <pc:docMk/>
          <pc:sldMk cId="2772384778" sldId="371"/>
        </pc:sldMkLst>
        <pc:spChg chg="mod">
          <ac:chgData name="Kelly Pierpoint" userId="3abd6744-e963-43b0-896c-084c3015026c" providerId="ADAL" clId="{445F040F-44A6-4778-B3F4-026366C1839E}" dt="2019-04-25T11:58:58.031" v="5" actId="1076"/>
          <ac:spMkLst>
            <pc:docMk/>
            <pc:sldMk cId="2772384778" sldId="371"/>
            <ac:spMk id="24" creationId="{112DD62C-A4E7-491C-B234-E53FE7975440}"/>
          </ac:spMkLst>
        </pc:spChg>
      </pc:sldChg>
      <pc:sldChg chg="modSp">
        <pc:chgData name="Kelly Pierpoint" userId="3abd6744-e963-43b0-896c-084c3015026c" providerId="ADAL" clId="{445F040F-44A6-4778-B3F4-026366C1839E}" dt="2019-04-25T11:59:31.662" v="8" actId="1076"/>
        <pc:sldMkLst>
          <pc:docMk/>
          <pc:sldMk cId="44220402" sldId="372"/>
        </pc:sldMkLst>
        <pc:spChg chg="mod">
          <ac:chgData name="Kelly Pierpoint" userId="3abd6744-e963-43b0-896c-084c3015026c" providerId="ADAL" clId="{445F040F-44A6-4778-B3F4-026366C1839E}" dt="2019-04-25T11:59:25.711" v="6" actId="1076"/>
          <ac:spMkLst>
            <pc:docMk/>
            <pc:sldMk cId="44220402" sldId="372"/>
            <ac:spMk id="18" creationId="{89A15F49-6B30-4D06-92FA-49336E4786FF}"/>
          </ac:spMkLst>
        </pc:spChg>
        <pc:spChg chg="mod">
          <ac:chgData name="Kelly Pierpoint" userId="3abd6744-e963-43b0-896c-084c3015026c" providerId="ADAL" clId="{445F040F-44A6-4778-B3F4-026366C1839E}" dt="2019-04-25T11:59:29.002" v="7" actId="1076"/>
          <ac:spMkLst>
            <pc:docMk/>
            <pc:sldMk cId="44220402" sldId="372"/>
            <ac:spMk id="23" creationId="{DD23B696-9D7E-4011-940A-A3A89BB1D672}"/>
          </ac:spMkLst>
        </pc:spChg>
        <pc:spChg chg="mod">
          <ac:chgData name="Kelly Pierpoint" userId="3abd6744-e963-43b0-896c-084c3015026c" providerId="ADAL" clId="{445F040F-44A6-4778-B3F4-026366C1839E}" dt="2019-04-25T11:59:31.662" v="8" actId="1076"/>
          <ac:spMkLst>
            <pc:docMk/>
            <pc:sldMk cId="44220402" sldId="372"/>
            <ac:spMk id="24" creationId="{CE8E704F-6045-498F-B9BA-738072BA6EB9}"/>
          </ac:spMkLst>
        </pc:spChg>
      </pc:sldChg>
      <pc:sldChg chg="addSp delSp modSp">
        <pc:chgData name="Kelly Pierpoint" userId="3abd6744-e963-43b0-896c-084c3015026c" providerId="ADAL" clId="{445F040F-44A6-4778-B3F4-026366C1839E}" dt="2019-04-25T12:04:32.784" v="115"/>
        <pc:sldMkLst>
          <pc:docMk/>
          <pc:sldMk cId="2783326990" sldId="376"/>
        </pc:sldMkLst>
        <pc:graphicFrameChg chg="del modGraphic">
          <ac:chgData name="Kelly Pierpoint" userId="3abd6744-e963-43b0-896c-084c3015026c" providerId="ADAL" clId="{445F040F-44A6-4778-B3F4-026366C1839E}" dt="2019-04-25T12:04:32.543" v="114" actId="478"/>
          <ac:graphicFrameMkLst>
            <pc:docMk/>
            <pc:sldMk cId="2783326990" sldId="376"/>
            <ac:graphicFrameMk id="7" creationId="{3FA44AAB-664C-4E81-83E4-E971B1E5ADC0}"/>
          </ac:graphicFrameMkLst>
        </pc:graphicFrameChg>
        <pc:graphicFrameChg chg="add">
          <ac:chgData name="Kelly Pierpoint" userId="3abd6744-e963-43b0-896c-084c3015026c" providerId="ADAL" clId="{445F040F-44A6-4778-B3F4-026366C1839E}" dt="2019-04-25T12:04:32.784" v="115"/>
          <ac:graphicFrameMkLst>
            <pc:docMk/>
            <pc:sldMk cId="2783326990" sldId="376"/>
            <ac:graphicFrameMk id="41" creationId="{C4B37272-9D77-42EE-A63E-EB7FC7C1AADC}"/>
          </ac:graphicFrameMkLst>
        </pc:graphicFrameChg>
      </pc:sldChg>
      <pc:sldChg chg="addSp delSp">
        <pc:chgData name="Kelly Pierpoint" userId="3abd6744-e963-43b0-896c-084c3015026c" providerId="ADAL" clId="{445F040F-44A6-4778-B3F4-026366C1839E}" dt="2019-04-25T12:04:35.774" v="117"/>
        <pc:sldMkLst>
          <pc:docMk/>
          <pc:sldMk cId="1577795857" sldId="377"/>
        </pc:sldMkLst>
        <pc:graphicFrameChg chg="del">
          <ac:chgData name="Kelly Pierpoint" userId="3abd6744-e963-43b0-896c-084c3015026c" providerId="ADAL" clId="{445F040F-44A6-4778-B3F4-026366C1839E}" dt="2019-04-25T12:04:35.564" v="116" actId="478"/>
          <ac:graphicFrameMkLst>
            <pc:docMk/>
            <pc:sldMk cId="1577795857" sldId="377"/>
            <ac:graphicFrameMk id="7" creationId="{3FA44AAB-664C-4E81-83E4-E971B1E5ADC0}"/>
          </ac:graphicFrameMkLst>
        </pc:graphicFrameChg>
        <pc:graphicFrameChg chg="add">
          <ac:chgData name="Kelly Pierpoint" userId="3abd6744-e963-43b0-896c-084c3015026c" providerId="ADAL" clId="{445F040F-44A6-4778-B3F4-026366C1839E}" dt="2019-04-25T12:04:35.774" v="117"/>
          <ac:graphicFrameMkLst>
            <pc:docMk/>
            <pc:sldMk cId="1577795857" sldId="377"/>
            <ac:graphicFrameMk id="39" creationId="{0DB46DF5-2B81-4CAB-8AAA-337074FB2620}"/>
          </ac:graphicFrameMkLst>
        </pc:graphicFrameChg>
      </pc:sldChg>
      <pc:sldChg chg="delSp">
        <pc:chgData name="Kelly Pierpoint" userId="3abd6744-e963-43b0-896c-084c3015026c" providerId="ADAL" clId="{445F040F-44A6-4778-B3F4-026366C1839E}" dt="2019-04-25T12:03:20.324" v="108" actId="478"/>
        <pc:sldMkLst>
          <pc:docMk/>
          <pc:sldMk cId="3489261187" sldId="380"/>
        </pc:sldMkLst>
        <pc:spChg chg="del">
          <ac:chgData name="Kelly Pierpoint" userId="3abd6744-e963-43b0-896c-084c3015026c" providerId="ADAL" clId="{445F040F-44A6-4778-B3F4-026366C1839E}" dt="2019-04-25T12:03:20.324" v="108" actId="478"/>
          <ac:spMkLst>
            <pc:docMk/>
            <pc:sldMk cId="3489261187" sldId="380"/>
            <ac:spMk id="39" creationId="{1C8E0C47-FEA5-42BB-93C6-688AC0B4E352}"/>
          </ac:spMkLst>
        </pc:spChg>
        <pc:cxnChg chg="del">
          <ac:chgData name="Kelly Pierpoint" userId="3abd6744-e963-43b0-896c-084c3015026c" providerId="ADAL" clId="{445F040F-44A6-4778-B3F4-026366C1839E}" dt="2019-04-25T12:03:17.925" v="107" actId="478"/>
          <ac:cxnSpMkLst>
            <pc:docMk/>
            <pc:sldMk cId="3489261187" sldId="380"/>
            <ac:cxnSpMk id="37" creationId="{47073BB6-0443-4D2A-83E8-46632B2A8904}"/>
          </ac:cxnSpMkLst>
        </pc:cxnChg>
      </pc:sldChg>
      <pc:sldChg chg="modSp add">
        <pc:chgData name="Kelly Pierpoint" userId="3abd6744-e963-43b0-896c-084c3015026c" providerId="ADAL" clId="{445F040F-44A6-4778-B3F4-026366C1839E}" dt="2019-04-25T12:02:40.392" v="105" actId="115"/>
        <pc:sldMkLst>
          <pc:docMk/>
          <pc:sldMk cId="1395672044" sldId="381"/>
        </pc:sldMkLst>
        <pc:spChg chg="mod">
          <ac:chgData name="Kelly Pierpoint" userId="3abd6744-e963-43b0-896c-084c3015026c" providerId="ADAL" clId="{445F040F-44A6-4778-B3F4-026366C1839E}" dt="2019-04-25T12:02:33.830" v="103" actId="115"/>
          <ac:spMkLst>
            <pc:docMk/>
            <pc:sldMk cId="1395672044" sldId="381"/>
            <ac:spMk id="23" creationId="{BCE8AC76-AB97-4B63-A905-C407BC92FD71}"/>
          </ac:spMkLst>
        </pc:spChg>
        <pc:spChg chg="mod">
          <ac:chgData name="Kelly Pierpoint" userId="3abd6744-e963-43b0-896c-084c3015026c" providerId="ADAL" clId="{445F040F-44A6-4778-B3F4-026366C1839E}" dt="2019-04-25T12:02:36.992" v="104" actId="115"/>
          <ac:spMkLst>
            <pc:docMk/>
            <pc:sldMk cId="1395672044" sldId="381"/>
            <ac:spMk id="26" creationId="{683E4E7E-B02D-4FDE-82E5-F570583B3456}"/>
          </ac:spMkLst>
        </pc:spChg>
        <pc:spChg chg="mod">
          <ac:chgData name="Kelly Pierpoint" userId="3abd6744-e963-43b0-896c-084c3015026c" providerId="ADAL" clId="{445F040F-44A6-4778-B3F4-026366C1839E}" dt="2019-04-25T12:02:40.392" v="105" actId="115"/>
          <ac:spMkLst>
            <pc:docMk/>
            <pc:sldMk cId="1395672044" sldId="381"/>
            <ac:spMk id="29" creationId="{B04629A0-A7B9-4071-810F-8B7E5D68CA9F}"/>
          </ac:spMkLst>
        </pc:spChg>
        <pc:picChg chg="mod">
          <ac:chgData name="Kelly Pierpoint" userId="3abd6744-e963-43b0-896c-084c3015026c" providerId="ADAL" clId="{445F040F-44A6-4778-B3F4-026366C1839E}" dt="2019-04-25T12:01:37.335" v="10" actId="1076"/>
          <ac:picMkLst>
            <pc:docMk/>
            <pc:sldMk cId="1395672044" sldId="381"/>
            <ac:picMk id="32" creationId="{893784AC-FBD9-4858-B2CA-0572EC68792C}"/>
          </ac:picMkLst>
        </pc:picChg>
        <pc:picChg chg="mod modCrop">
          <ac:chgData name="Kelly Pierpoint" userId="3abd6744-e963-43b0-896c-084c3015026c" providerId="ADAL" clId="{445F040F-44A6-4778-B3F4-026366C1839E}" dt="2019-04-25T12:02:00.760" v="61" actId="732"/>
          <ac:picMkLst>
            <pc:docMk/>
            <pc:sldMk cId="1395672044" sldId="381"/>
            <ac:picMk id="34" creationId="{3BC8963C-4A34-454F-B922-88819887AEC7}"/>
          </ac:picMkLst>
        </pc:picChg>
        <pc:picChg chg="mod modCrop">
          <ac:chgData name="Kelly Pierpoint" userId="3abd6744-e963-43b0-896c-084c3015026c" providerId="ADAL" clId="{445F040F-44A6-4778-B3F4-026366C1839E}" dt="2019-04-25T12:02:18.428" v="102" actId="732"/>
          <ac:picMkLst>
            <pc:docMk/>
            <pc:sldMk cId="1395672044" sldId="381"/>
            <ac:picMk id="35" creationId="{C59F9A06-0003-41BA-B46F-159B47792B6F}"/>
          </ac:picMkLst>
        </pc:picChg>
      </pc:sldChg>
      <pc:sldChg chg="add">
        <pc:chgData name="Kelly Pierpoint" userId="3abd6744-e963-43b0-896c-084c3015026c" providerId="ADAL" clId="{445F040F-44A6-4778-B3F4-026366C1839E}" dt="2019-04-25T12:03:15.518" v="106"/>
        <pc:sldMkLst>
          <pc:docMk/>
          <pc:sldMk cId="2369356395" sldId="382"/>
        </pc:sldMkLst>
      </pc:sldChg>
    </pc:docChg>
  </pc:docChgLst>
  <pc:docChgLst>
    <pc:chgData name="Ashleigh Sobol" userId="8430f2a2-602f-4dde-a79b-412efd9dd8bf" providerId="ADAL" clId="{4E762FB4-02C7-4155-A12A-4ED79F828FBE}"/>
  </pc:docChgLst>
  <pc:docChgLst>
    <pc:chgData name="Lindsay Grix" userId="a678036f-2d88-407c-addb-d0af3fea6eec" providerId="ADAL" clId="{77DC8455-D5A8-44EA-865A-D1865883CCB0}"/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5 – Summer Block 2 – Properties of Shape</a:t>
            </a: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Step 4: Drawing Lines and Angles Accurately</a:t>
            </a:r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" name="Group 3">
            <a:extLst>
              <a:ext uri="{FF2B5EF4-FFF2-40B4-BE49-F238E27FC236}">
                <a16:creationId xmlns:a16="http://schemas.microsoft.com/office/drawing/2014/main" id="{C4A245D4-FB7C-4612-93B5-535DD6A6F422}"/>
              </a:ext>
            </a:extLst>
          </p:cNvPr>
          <p:cNvGrpSpPr>
            <a:grpSpLocks/>
          </p:cNvGrpSpPr>
          <p:nvPr/>
        </p:nvGrpSpPr>
        <p:grpSpPr bwMode="auto">
          <a:xfrm>
            <a:off x="0" y="6417869"/>
            <a:ext cx="1260476" cy="368300"/>
            <a:chOff x="1" y="6007"/>
            <a:chExt cx="794" cy="232"/>
          </a:xfrm>
        </p:grpSpPr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7ABF668F-DC3F-45BD-8274-3CA84E6463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" y="6007"/>
              <a:ext cx="495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581F9C02-FD21-433A-9F00-D4B4C9232A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133"/>
              <a:ext cx="794" cy="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>
              <a:lvl1pPr>
                <a:lnSpc>
                  <a:spcPct val="8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lnSpc>
                  <a:spcPct val="8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lnSpc>
                  <a:spcPct val="8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lnSpc>
                  <a:spcPct val="8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lnSpc>
                  <a:spcPct val="8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GB" altLang="en-US" sz="500" b="1">
                  <a:latin typeface="Century Gothic" panose="020B0502020202020204" pitchFamily="34" charset="0"/>
                </a:rPr>
                <a:t>© Classroom Secrets Limited 2018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354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Group 3">
            <a:extLst>
              <a:ext uri="{FF2B5EF4-FFF2-40B4-BE49-F238E27FC236}">
                <a16:creationId xmlns:a16="http://schemas.microsoft.com/office/drawing/2014/main" id="{5B95FEEE-48EE-41C9-9F6D-015057418F5E}"/>
              </a:ext>
            </a:extLst>
          </p:cNvPr>
          <p:cNvGrpSpPr>
            <a:grpSpLocks/>
          </p:cNvGrpSpPr>
          <p:nvPr/>
        </p:nvGrpSpPr>
        <p:grpSpPr bwMode="auto">
          <a:xfrm>
            <a:off x="0" y="6417869"/>
            <a:ext cx="1260476" cy="368300"/>
            <a:chOff x="1" y="6007"/>
            <a:chExt cx="794" cy="232"/>
          </a:xfrm>
        </p:grpSpPr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AEEB8026-9FB8-4FE1-964E-3BCE433535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" y="6007"/>
              <a:ext cx="495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575B53FA-4A6C-45A2-AE1B-BDFCDB3993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133"/>
              <a:ext cx="794" cy="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>
              <a:lvl1pPr>
                <a:lnSpc>
                  <a:spcPct val="8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lnSpc>
                  <a:spcPct val="8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lnSpc>
                  <a:spcPct val="8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lnSpc>
                  <a:spcPct val="8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lnSpc>
                  <a:spcPct val="8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GB" altLang="en-US" sz="500" b="1">
                  <a:latin typeface="Century Gothic" panose="020B0502020202020204" pitchFamily="34" charset="0"/>
                </a:rPr>
                <a:t>© Classroom Secrets Limited 2018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78FE1F70-D43F-4DA1-94E3-F48E73076F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7318"/>
            <a:ext cx="8913124" cy="63221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96238BE-6286-44A9-A86C-8A7A60A35A09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Draw lines that are 26mm longer than these: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D6AA1D1-B4EB-43A3-9769-7F0DA10B421C}"/>
              </a:ext>
            </a:extLst>
          </p:cNvPr>
          <p:cNvCxnSpPr>
            <a:cxnSpLocks/>
          </p:cNvCxnSpPr>
          <p:nvPr/>
        </p:nvCxnSpPr>
        <p:spPr>
          <a:xfrm>
            <a:off x="1757680" y="1459117"/>
            <a:ext cx="30115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E09409B-9A97-4C47-8461-733410CF44D9}"/>
              </a:ext>
            </a:extLst>
          </p:cNvPr>
          <p:cNvCxnSpPr>
            <a:cxnSpLocks/>
          </p:cNvCxnSpPr>
          <p:nvPr/>
        </p:nvCxnSpPr>
        <p:spPr>
          <a:xfrm flipV="1">
            <a:off x="1757680" y="1197440"/>
            <a:ext cx="0" cy="5233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000F6F0-EBE1-42A5-B400-28F36A1640E7}"/>
              </a:ext>
            </a:extLst>
          </p:cNvPr>
          <p:cNvCxnSpPr>
            <a:cxnSpLocks/>
          </p:cNvCxnSpPr>
          <p:nvPr/>
        </p:nvCxnSpPr>
        <p:spPr>
          <a:xfrm>
            <a:off x="2179320" y="3180027"/>
            <a:ext cx="250863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200919F-29C6-471F-8589-BB482B9EEC70}"/>
              </a:ext>
            </a:extLst>
          </p:cNvPr>
          <p:cNvCxnSpPr>
            <a:cxnSpLocks/>
          </p:cNvCxnSpPr>
          <p:nvPr/>
        </p:nvCxnSpPr>
        <p:spPr>
          <a:xfrm flipV="1">
            <a:off x="2181225" y="2916445"/>
            <a:ext cx="0" cy="5233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9840191-BDFD-4CE6-8A56-7D6A8E41F658}"/>
              </a:ext>
            </a:extLst>
          </p:cNvPr>
          <p:cNvCxnSpPr>
            <a:cxnSpLocks/>
          </p:cNvCxnSpPr>
          <p:nvPr/>
        </p:nvCxnSpPr>
        <p:spPr>
          <a:xfrm>
            <a:off x="1541780" y="4895891"/>
            <a:ext cx="377736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42BBEC5-13B6-4E6D-986D-57B5734AD9E9}"/>
              </a:ext>
            </a:extLst>
          </p:cNvPr>
          <p:cNvCxnSpPr>
            <a:cxnSpLocks/>
          </p:cNvCxnSpPr>
          <p:nvPr/>
        </p:nvCxnSpPr>
        <p:spPr>
          <a:xfrm flipV="1">
            <a:off x="1543685" y="4632309"/>
            <a:ext cx="0" cy="5233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ECCC15E-92AD-4DA4-AEFF-BE201BEF5802}"/>
              </a:ext>
            </a:extLst>
          </p:cNvPr>
          <p:cNvCxnSpPr>
            <a:cxnSpLocks/>
          </p:cNvCxnSpPr>
          <p:nvPr/>
        </p:nvCxnSpPr>
        <p:spPr>
          <a:xfrm flipV="1">
            <a:off x="4769231" y="1197440"/>
            <a:ext cx="0" cy="5233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5EF7340-2292-40BB-99C9-A313D192D978}"/>
              </a:ext>
            </a:extLst>
          </p:cNvPr>
          <p:cNvCxnSpPr>
            <a:cxnSpLocks/>
          </p:cNvCxnSpPr>
          <p:nvPr/>
        </p:nvCxnSpPr>
        <p:spPr>
          <a:xfrm flipV="1">
            <a:off x="4687951" y="2910730"/>
            <a:ext cx="0" cy="5233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B223CB8-9772-4458-9EB3-F5D55EB59CA6}"/>
              </a:ext>
            </a:extLst>
          </p:cNvPr>
          <p:cNvCxnSpPr>
            <a:cxnSpLocks/>
          </p:cNvCxnSpPr>
          <p:nvPr/>
        </p:nvCxnSpPr>
        <p:spPr>
          <a:xfrm flipV="1">
            <a:off x="5319141" y="4626594"/>
            <a:ext cx="0" cy="5233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2667CD53-5936-4582-A5C2-36A17A0520BD}"/>
              </a:ext>
            </a:extLst>
          </p:cNvPr>
          <p:cNvSpPr txBox="1"/>
          <p:nvPr/>
        </p:nvSpPr>
        <p:spPr>
          <a:xfrm>
            <a:off x="6945122" y="5919765"/>
            <a:ext cx="2198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(not to scale)</a:t>
            </a:r>
          </a:p>
        </p:txBody>
      </p:sp>
    </p:spTree>
    <p:extLst>
      <p:ext uri="{BB962C8B-B14F-4D97-AF65-F5344CB8AC3E}">
        <p14:creationId xmlns:p14="http://schemas.microsoft.com/office/powerpoint/2010/main" val="2129311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Group 3">
            <a:extLst>
              <a:ext uri="{FF2B5EF4-FFF2-40B4-BE49-F238E27FC236}">
                <a16:creationId xmlns:a16="http://schemas.microsoft.com/office/drawing/2014/main" id="{5B95FEEE-48EE-41C9-9F6D-015057418F5E}"/>
              </a:ext>
            </a:extLst>
          </p:cNvPr>
          <p:cNvGrpSpPr>
            <a:grpSpLocks/>
          </p:cNvGrpSpPr>
          <p:nvPr/>
        </p:nvGrpSpPr>
        <p:grpSpPr bwMode="auto">
          <a:xfrm>
            <a:off x="0" y="6417869"/>
            <a:ext cx="1260476" cy="368300"/>
            <a:chOff x="1" y="6007"/>
            <a:chExt cx="794" cy="232"/>
          </a:xfrm>
        </p:grpSpPr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AEEB8026-9FB8-4FE1-964E-3BCE433535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" y="6007"/>
              <a:ext cx="495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575B53FA-4A6C-45A2-AE1B-BDFCDB3993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133"/>
              <a:ext cx="794" cy="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>
              <a:lvl1pPr>
                <a:lnSpc>
                  <a:spcPct val="8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lnSpc>
                  <a:spcPct val="8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lnSpc>
                  <a:spcPct val="8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lnSpc>
                  <a:spcPct val="8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lnSpc>
                  <a:spcPct val="8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GB" altLang="en-US" sz="500" b="1">
                  <a:latin typeface="Century Gothic" panose="020B0502020202020204" pitchFamily="34" charset="0"/>
                </a:rPr>
                <a:t>© Classroom Secrets Limited 2018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78FE1F70-D43F-4DA1-94E3-F48E73076F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7318"/>
            <a:ext cx="8913124" cy="63221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96238BE-6286-44A9-A86C-8A7A60A35A09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Draw lines that are 26mm longer than these: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D6AA1D1-B4EB-43A3-9769-7F0DA10B421C}"/>
              </a:ext>
            </a:extLst>
          </p:cNvPr>
          <p:cNvCxnSpPr>
            <a:cxnSpLocks/>
          </p:cNvCxnSpPr>
          <p:nvPr/>
        </p:nvCxnSpPr>
        <p:spPr>
          <a:xfrm>
            <a:off x="1757680" y="1459117"/>
            <a:ext cx="30115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E09409B-9A97-4C47-8461-733410CF44D9}"/>
              </a:ext>
            </a:extLst>
          </p:cNvPr>
          <p:cNvCxnSpPr>
            <a:cxnSpLocks/>
          </p:cNvCxnSpPr>
          <p:nvPr/>
        </p:nvCxnSpPr>
        <p:spPr>
          <a:xfrm flipV="1">
            <a:off x="1757680" y="1197440"/>
            <a:ext cx="0" cy="5233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000F6F0-EBE1-42A5-B400-28F36A1640E7}"/>
              </a:ext>
            </a:extLst>
          </p:cNvPr>
          <p:cNvCxnSpPr>
            <a:cxnSpLocks/>
          </p:cNvCxnSpPr>
          <p:nvPr/>
        </p:nvCxnSpPr>
        <p:spPr>
          <a:xfrm>
            <a:off x="2179320" y="3180027"/>
            <a:ext cx="250863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200919F-29C6-471F-8589-BB482B9EEC70}"/>
              </a:ext>
            </a:extLst>
          </p:cNvPr>
          <p:cNvCxnSpPr>
            <a:cxnSpLocks/>
          </p:cNvCxnSpPr>
          <p:nvPr/>
        </p:nvCxnSpPr>
        <p:spPr>
          <a:xfrm flipV="1">
            <a:off x="2181225" y="2916445"/>
            <a:ext cx="0" cy="5233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9840191-BDFD-4CE6-8A56-7D6A8E41F658}"/>
              </a:ext>
            </a:extLst>
          </p:cNvPr>
          <p:cNvCxnSpPr>
            <a:cxnSpLocks/>
          </p:cNvCxnSpPr>
          <p:nvPr/>
        </p:nvCxnSpPr>
        <p:spPr>
          <a:xfrm>
            <a:off x="1541780" y="4895891"/>
            <a:ext cx="377736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42BBEC5-13B6-4E6D-986D-57B5734AD9E9}"/>
              </a:ext>
            </a:extLst>
          </p:cNvPr>
          <p:cNvCxnSpPr>
            <a:cxnSpLocks/>
          </p:cNvCxnSpPr>
          <p:nvPr/>
        </p:nvCxnSpPr>
        <p:spPr>
          <a:xfrm flipV="1">
            <a:off x="1543685" y="4632309"/>
            <a:ext cx="0" cy="5233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ECCC15E-92AD-4DA4-AEFF-BE201BEF5802}"/>
              </a:ext>
            </a:extLst>
          </p:cNvPr>
          <p:cNvCxnSpPr>
            <a:cxnSpLocks/>
          </p:cNvCxnSpPr>
          <p:nvPr/>
        </p:nvCxnSpPr>
        <p:spPr>
          <a:xfrm flipV="1">
            <a:off x="4769231" y="1197440"/>
            <a:ext cx="0" cy="5233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5EF7340-2292-40BB-99C9-A313D192D978}"/>
              </a:ext>
            </a:extLst>
          </p:cNvPr>
          <p:cNvCxnSpPr>
            <a:cxnSpLocks/>
          </p:cNvCxnSpPr>
          <p:nvPr/>
        </p:nvCxnSpPr>
        <p:spPr>
          <a:xfrm flipV="1">
            <a:off x="4687951" y="2910730"/>
            <a:ext cx="0" cy="5233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B223CB8-9772-4458-9EB3-F5D55EB59CA6}"/>
              </a:ext>
            </a:extLst>
          </p:cNvPr>
          <p:cNvCxnSpPr>
            <a:cxnSpLocks/>
          </p:cNvCxnSpPr>
          <p:nvPr/>
        </p:nvCxnSpPr>
        <p:spPr>
          <a:xfrm flipV="1">
            <a:off x="5319141" y="4626594"/>
            <a:ext cx="0" cy="5233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2667CD53-5936-4582-A5C2-36A17A0520BD}"/>
              </a:ext>
            </a:extLst>
          </p:cNvPr>
          <p:cNvSpPr txBox="1"/>
          <p:nvPr/>
        </p:nvSpPr>
        <p:spPr>
          <a:xfrm>
            <a:off x="6945122" y="5919765"/>
            <a:ext cx="2198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(not to scale)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104A7F0-E2CC-4494-BCEA-E5E61B5817ED}"/>
              </a:ext>
            </a:extLst>
          </p:cNvPr>
          <p:cNvCxnSpPr>
            <a:cxnSpLocks/>
          </p:cNvCxnSpPr>
          <p:nvPr/>
        </p:nvCxnSpPr>
        <p:spPr>
          <a:xfrm>
            <a:off x="4769231" y="1459117"/>
            <a:ext cx="11014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A995064-EB0B-4C19-8835-044EF714F033}"/>
              </a:ext>
            </a:extLst>
          </p:cNvPr>
          <p:cNvCxnSpPr>
            <a:cxnSpLocks/>
          </p:cNvCxnSpPr>
          <p:nvPr/>
        </p:nvCxnSpPr>
        <p:spPr>
          <a:xfrm flipV="1">
            <a:off x="5870702" y="1197440"/>
            <a:ext cx="0" cy="5233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7EB5FABD-9FD4-4915-AB54-2B1852A33AC6}"/>
              </a:ext>
            </a:extLst>
          </p:cNvPr>
          <p:cNvSpPr/>
          <p:nvPr/>
        </p:nvSpPr>
        <p:spPr>
          <a:xfrm>
            <a:off x="5978524" y="1274451"/>
            <a:ext cx="2787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71mm + 26mm = 97mm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3F46CD9-A8F8-4CC1-A997-C8697ABE33EC}"/>
              </a:ext>
            </a:extLst>
          </p:cNvPr>
          <p:cNvCxnSpPr>
            <a:cxnSpLocks/>
          </p:cNvCxnSpPr>
          <p:nvPr/>
        </p:nvCxnSpPr>
        <p:spPr>
          <a:xfrm>
            <a:off x="4684141" y="3176217"/>
            <a:ext cx="11014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1ACAA62-5E47-4626-9886-0865294C52CD}"/>
              </a:ext>
            </a:extLst>
          </p:cNvPr>
          <p:cNvCxnSpPr>
            <a:cxnSpLocks/>
          </p:cNvCxnSpPr>
          <p:nvPr/>
        </p:nvCxnSpPr>
        <p:spPr>
          <a:xfrm flipV="1">
            <a:off x="5785612" y="2914540"/>
            <a:ext cx="0" cy="5233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4326D6DE-B2B5-4E16-B427-CE572593EED4}"/>
              </a:ext>
            </a:extLst>
          </p:cNvPr>
          <p:cNvSpPr/>
          <p:nvPr/>
        </p:nvSpPr>
        <p:spPr>
          <a:xfrm>
            <a:off x="6036795" y="2995212"/>
            <a:ext cx="2787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59mm + 26mm = 85mm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024B31E-1738-4388-9F30-9F6A83B46C05}"/>
              </a:ext>
            </a:extLst>
          </p:cNvPr>
          <p:cNvCxnSpPr>
            <a:cxnSpLocks/>
          </p:cNvCxnSpPr>
          <p:nvPr/>
        </p:nvCxnSpPr>
        <p:spPr>
          <a:xfrm>
            <a:off x="5319966" y="4895891"/>
            <a:ext cx="11014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394E857-E1FA-4A09-96A5-20429EDAE61E}"/>
              </a:ext>
            </a:extLst>
          </p:cNvPr>
          <p:cNvCxnSpPr>
            <a:cxnSpLocks/>
          </p:cNvCxnSpPr>
          <p:nvPr/>
        </p:nvCxnSpPr>
        <p:spPr>
          <a:xfrm flipV="1">
            <a:off x="6421437" y="4634214"/>
            <a:ext cx="0" cy="5233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5EC46CB9-B882-4101-98A7-1D32D3EEB73A}"/>
              </a:ext>
            </a:extLst>
          </p:cNvPr>
          <p:cNvSpPr/>
          <p:nvPr/>
        </p:nvSpPr>
        <p:spPr>
          <a:xfrm>
            <a:off x="6352009" y="4711225"/>
            <a:ext cx="25789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   89mm + 26mm = </a:t>
            </a:r>
          </a:p>
          <a:p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			115mm</a:t>
            </a:r>
          </a:p>
        </p:txBody>
      </p:sp>
    </p:spTree>
    <p:extLst>
      <p:ext uri="{BB962C8B-B14F-4D97-AF65-F5344CB8AC3E}">
        <p14:creationId xmlns:p14="http://schemas.microsoft.com/office/powerpoint/2010/main" val="1769444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Group 3">
            <a:extLst>
              <a:ext uri="{FF2B5EF4-FFF2-40B4-BE49-F238E27FC236}">
                <a16:creationId xmlns:a16="http://schemas.microsoft.com/office/drawing/2014/main" id="{EFAEB690-040A-40E5-BFC5-7F2C83D0EC6A}"/>
              </a:ext>
            </a:extLst>
          </p:cNvPr>
          <p:cNvGrpSpPr>
            <a:grpSpLocks/>
          </p:cNvGrpSpPr>
          <p:nvPr/>
        </p:nvGrpSpPr>
        <p:grpSpPr bwMode="auto">
          <a:xfrm>
            <a:off x="0" y="6417869"/>
            <a:ext cx="1260476" cy="368300"/>
            <a:chOff x="1" y="6007"/>
            <a:chExt cx="794" cy="232"/>
          </a:xfrm>
        </p:grpSpPr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BDC71CA4-D50D-43D8-AC80-0A3318CA50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" y="6007"/>
              <a:ext cx="495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5190AEBA-842D-4865-A69F-004C3EF86A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133"/>
              <a:ext cx="794" cy="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>
              <a:lvl1pPr>
                <a:lnSpc>
                  <a:spcPct val="8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lnSpc>
                  <a:spcPct val="8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lnSpc>
                  <a:spcPct val="8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lnSpc>
                  <a:spcPct val="8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lnSpc>
                  <a:spcPct val="8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GB" altLang="en-US" sz="500" b="1">
                  <a:latin typeface="Century Gothic" panose="020B0502020202020204" pitchFamily="34" charset="0"/>
                </a:rPr>
                <a:t>© Classroom Secrets Limited 2018</a:t>
              </a: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E86066A2-E5E6-487E-8172-ECD2BE7D05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8204"/>
            <a:ext cx="8913124" cy="632210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5C1E7C1F-D1DC-4025-BA40-B351AAD9949D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Draw the missing angle in the sequence.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6AD1B46-152F-4657-93CA-4C694C68AA98}"/>
              </a:ext>
            </a:extLst>
          </p:cNvPr>
          <p:cNvSpPr/>
          <p:nvPr/>
        </p:nvSpPr>
        <p:spPr>
          <a:xfrm>
            <a:off x="8288220" y="1750435"/>
            <a:ext cx="4219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?˚</a:t>
            </a:r>
          </a:p>
        </p:txBody>
      </p:sp>
    </p:spTree>
    <p:extLst>
      <p:ext uri="{BB962C8B-B14F-4D97-AF65-F5344CB8AC3E}">
        <p14:creationId xmlns:p14="http://schemas.microsoft.com/office/powerpoint/2010/main" val="201876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482075A-185B-4CF5-9971-1E2CC6508AD7}"/>
              </a:ext>
            </a:extLst>
          </p:cNvPr>
          <p:cNvSpPr/>
          <p:nvPr/>
        </p:nvSpPr>
        <p:spPr>
          <a:xfrm>
            <a:off x="8288220" y="1750435"/>
            <a:ext cx="5661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42˚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Group 3">
            <a:extLst>
              <a:ext uri="{FF2B5EF4-FFF2-40B4-BE49-F238E27FC236}">
                <a16:creationId xmlns:a16="http://schemas.microsoft.com/office/drawing/2014/main" id="{EFAEB690-040A-40E5-BFC5-7F2C83D0EC6A}"/>
              </a:ext>
            </a:extLst>
          </p:cNvPr>
          <p:cNvGrpSpPr>
            <a:grpSpLocks/>
          </p:cNvGrpSpPr>
          <p:nvPr/>
        </p:nvGrpSpPr>
        <p:grpSpPr bwMode="auto">
          <a:xfrm>
            <a:off x="0" y="6417869"/>
            <a:ext cx="1260476" cy="368300"/>
            <a:chOff x="1" y="6007"/>
            <a:chExt cx="794" cy="232"/>
          </a:xfrm>
        </p:grpSpPr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BDC71CA4-D50D-43D8-AC80-0A3318CA50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" y="6007"/>
              <a:ext cx="495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5190AEBA-842D-4865-A69F-004C3EF86A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133"/>
              <a:ext cx="794" cy="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>
              <a:lvl1pPr>
                <a:lnSpc>
                  <a:spcPct val="8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lnSpc>
                  <a:spcPct val="8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lnSpc>
                  <a:spcPct val="8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lnSpc>
                  <a:spcPct val="8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lnSpc>
                  <a:spcPct val="8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GB" altLang="en-US" sz="500" b="1">
                  <a:latin typeface="Century Gothic" panose="020B0502020202020204" pitchFamily="34" charset="0"/>
                </a:rPr>
                <a:t>© Classroom Secrets Limited 2018</a:t>
              </a: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E86066A2-E5E6-487E-8172-ECD2BE7D05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8204"/>
            <a:ext cx="8913124" cy="632210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5C1E7C1F-D1DC-4025-BA40-B351AAD9949D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Draw the missing angle in the sequence.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877173-AB8E-4610-962B-EAB5F9F9A764}"/>
              </a:ext>
            </a:extLst>
          </p:cNvPr>
          <p:cNvSpPr/>
          <p:nvPr/>
        </p:nvSpPr>
        <p:spPr>
          <a:xfrm>
            <a:off x="373051" y="2374381"/>
            <a:ext cx="5661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32˚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A62C97-2C4E-4BEF-80AB-DE2ACEC57048}"/>
              </a:ext>
            </a:extLst>
          </p:cNvPr>
          <p:cNvSpPr/>
          <p:nvPr/>
        </p:nvSpPr>
        <p:spPr>
          <a:xfrm>
            <a:off x="3388963" y="2292461"/>
            <a:ext cx="5661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37˚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143205-241D-47D4-A761-AC63848D9FF9}"/>
              </a:ext>
            </a:extLst>
          </p:cNvPr>
          <p:cNvSpPr/>
          <p:nvPr/>
        </p:nvSpPr>
        <p:spPr>
          <a:xfrm>
            <a:off x="2545103" y="4398095"/>
            <a:ext cx="5661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47˚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C12B7D-3D40-4D9B-9870-6C1A643E6F6C}"/>
              </a:ext>
            </a:extLst>
          </p:cNvPr>
          <p:cNvSpPr/>
          <p:nvPr/>
        </p:nvSpPr>
        <p:spPr>
          <a:xfrm>
            <a:off x="3483850" y="4404857"/>
            <a:ext cx="5661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52˚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9DB6F14-45AB-451A-B34B-F6D1F89B488E}"/>
              </a:ext>
            </a:extLst>
          </p:cNvPr>
          <p:cNvCxnSpPr>
            <a:cxnSpLocks/>
          </p:cNvCxnSpPr>
          <p:nvPr/>
        </p:nvCxnSpPr>
        <p:spPr>
          <a:xfrm flipH="1" flipV="1">
            <a:off x="6314618" y="1913985"/>
            <a:ext cx="1269892" cy="1114836"/>
          </a:xfrm>
          <a:prstGeom prst="lin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Arc 16">
            <a:extLst>
              <a:ext uri="{FF2B5EF4-FFF2-40B4-BE49-F238E27FC236}">
                <a16:creationId xmlns:a16="http://schemas.microsoft.com/office/drawing/2014/main" id="{C1D2B933-C64B-4D78-B365-23F44913CE31}"/>
              </a:ext>
            </a:extLst>
          </p:cNvPr>
          <p:cNvSpPr/>
          <p:nvPr/>
        </p:nvSpPr>
        <p:spPr>
          <a:xfrm rot="8445296">
            <a:off x="7164506" y="2694593"/>
            <a:ext cx="540933" cy="473127"/>
          </a:xfrm>
          <a:prstGeom prst="arc">
            <a:avLst>
              <a:gd name="adj1" fmla="val 1127792"/>
              <a:gd name="adj2" fmla="val 5203324"/>
            </a:avLst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b="1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014C5A8-4ED1-48BA-A86F-8A39988AADB6}"/>
              </a:ext>
            </a:extLst>
          </p:cNvPr>
          <p:cNvSpPr/>
          <p:nvPr/>
        </p:nvSpPr>
        <p:spPr>
          <a:xfrm>
            <a:off x="8440620" y="1902835"/>
            <a:ext cx="5661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42˚</a:t>
            </a:r>
          </a:p>
        </p:txBody>
      </p:sp>
    </p:spTree>
    <p:extLst>
      <p:ext uri="{BB962C8B-B14F-4D97-AF65-F5344CB8AC3E}">
        <p14:creationId xmlns:p14="http://schemas.microsoft.com/office/powerpoint/2010/main" val="923614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Group 3">
            <a:extLst>
              <a:ext uri="{FF2B5EF4-FFF2-40B4-BE49-F238E27FC236}">
                <a16:creationId xmlns:a16="http://schemas.microsoft.com/office/drawing/2014/main" id="{E01EE6DE-A413-43E2-A2A9-EB6D5C7EA66E}"/>
              </a:ext>
            </a:extLst>
          </p:cNvPr>
          <p:cNvGrpSpPr>
            <a:grpSpLocks/>
          </p:cNvGrpSpPr>
          <p:nvPr/>
        </p:nvGrpSpPr>
        <p:grpSpPr bwMode="auto">
          <a:xfrm>
            <a:off x="0" y="6417869"/>
            <a:ext cx="1260476" cy="368300"/>
            <a:chOff x="1" y="6007"/>
            <a:chExt cx="794" cy="232"/>
          </a:xfrm>
        </p:grpSpPr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191CD9A2-E77D-4337-BAC1-AFC6C1A566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" y="6007"/>
              <a:ext cx="495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D3DD0D5C-89B8-4156-AA1B-D465B8DCA2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133"/>
              <a:ext cx="794" cy="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>
              <a:lvl1pPr>
                <a:lnSpc>
                  <a:spcPct val="8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lnSpc>
                  <a:spcPct val="8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lnSpc>
                  <a:spcPct val="8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lnSpc>
                  <a:spcPct val="8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lnSpc>
                  <a:spcPct val="8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GB" altLang="en-US" sz="500" b="1">
                  <a:latin typeface="Century Gothic" panose="020B0502020202020204" pitchFamily="34" charset="0"/>
                </a:rPr>
                <a:t>© Classroom Secrets Limited 2018</a:t>
              </a: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F07CF124-A04B-4E51-A05B-400FC886D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7318"/>
            <a:ext cx="8913124" cy="63221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956015E9-A9CE-4F93-A69E-1EC3BCA1453B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Draw lines which are: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new line is odd one out? Convince me.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A8517AC0-31CD-47D2-A62C-03710C9EB0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829825"/>
              </p:ext>
            </p:extLst>
          </p:nvPr>
        </p:nvGraphicFramePr>
        <p:xfrm>
          <a:off x="320532" y="1155044"/>
          <a:ext cx="8502936" cy="544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4312">
                  <a:extLst>
                    <a:ext uri="{9D8B030D-6E8A-4147-A177-3AD203B41FA5}">
                      <a16:colId xmlns:a16="http://schemas.microsoft.com/office/drawing/2014/main" val="3979170737"/>
                    </a:ext>
                  </a:extLst>
                </a:gridCol>
                <a:gridCol w="2834312">
                  <a:extLst>
                    <a:ext uri="{9D8B030D-6E8A-4147-A177-3AD203B41FA5}">
                      <a16:colId xmlns:a16="http://schemas.microsoft.com/office/drawing/2014/main" val="3826565805"/>
                    </a:ext>
                  </a:extLst>
                </a:gridCol>
                <a:gridCol w="2834312">
                  <a:extLst>
                    <a:ext uri="{9D8B030D-6E8A-4147-A177-3AD203B41FA5}">
                      <a16:colId xmlns:a16="http://schemas.microsoft.com/office/drawing/2014/main" val="2924922459"/>
                    </a:ext>
                  </a:extLst>
                </a:gridCol>
              </a:tblGrid>
              <a:tr h="5444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22mm longer than A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33mm shorter than B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3cm 1mm longer than C 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881151"/>
                  </a:ext>
                </a:extLst>
              </a:tr>
            </a:tbl>
          </a:graphicData>
        </a:graphic>
      </p:graphicFrame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7E2A663-19DB-4A6A-8E51-622B6E010944}"/>
              </a:ext>
            </a:extLst>
          </p:cNvPr>
          <p:cNvCxnSpPr>
            <a:cxnSpLocks/>
          </p:cNvCxnSpPr>
          <p:nvPr/>
        </p:nvCxnSpPr>
        <p:spPr>
          <a:xfrm flipV="1">
            <a:off x="1928495" y="1994267"/>
            <a:ext cx="4249801" cy="30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A0D628D-C444-437C-82AD-EF2CA3860969}"/>
              </a:ext>
            </a:extLst>
          </p:cNvPr>
          <p:cNvCxnSpPr>
            <a:cxnSpLocks/>
          </p:cNvCxnSpPr>
          <p:nvPr/>
        </p:nvCxnSpPr>
        <p:spPr>
          <a:xfrm flipV="1">
            <a:off x="2043764" y="3335274"/>
            <a:ext cx="5163232" cy="67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183E3646-62FC-4FD6-9BFB-D4CF10605F70}"/>
              </a:ext>
            </a:extLst>
          </p:cNvPr>
          <p:cNvSpPr/>
          <p:nvPr/>
        </p:nvSpPr>
        <p:spPr>
          <a:xfrm>
            <a:off x="1019323" y="5057075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C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1EB6575-D1E5-4364-ABF1-98F701849BDF}"/>
              </a:ext>
            </a:extLst>
          </p:cNvPr>
          <p:cNvCxnSpPr>
            <a:cxnSpLocks/>
          </p:cNvCxnSpPr>
          <p:nvPr/>
        </p:nvCxnSpPr>
        <p:spPr>
          <a:xfrm flipV="1">
            <a:off x="1952324" y="4665842"/>
            <a:ext cx="3868550" cy="87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B8C7BFC-5A68-4B5C-9FE8-65B6567605AA}"/>
              </a:ext>
            </a:extLst>
          </p:cNvPr>
          <p:cNvCxnSpPr>
            <a:cxnSpLocks/>
          </p:cNvCxnSpPr>
          <p:nvPr/>
        </p:nvCxnSpPr>
        <p:spPr>
          <a:xfrm flipH="1" flipV="1">
            <a:off x="6178296" y="1815084"/>
            <a:ext cx="5462" cy="3592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167BBA9-8B95-437F-8938-DD984217BC71}"/>
              </a:ext>
            </a:extLst>
          </p:cNvPr>
          <p:cNvCxnSpPr>
            <a:cxnSpLocks/>
          </p:cNvCxnSpPr>
          <p:nvPr/>
        </p:nvCxnSpPr>
        <p:spPr>
          <a:xfrm flipV="1">
            <a:off x="1933956" y="1825272"/>
            <a:ext cx="0" cy="34939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DDD4DE22-208F-4E05-A3B1-796C3509DBAD}"/>
              </a:ext>
            </a:extLst>
          </p:cNvPr>
          <p:cNvSpPr/>
          <p:nvPr/>
        </p:nvSpPr>
        <p:spPr>
          <a:xfrm>
            <a:off x="1170740" y="2338516"/>
            <a:ext cx="4507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A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99C8D9F-72E8-4822-8A23-123902647DFC}"/>
              </a:ext>
            </a:extLst>
          </p:cNvPr>
          <p:cNvCxnSpPr>
            <a:cxnSpLocks/>
          </p:cNvCxnSpPr>
          <p:nvPr/>
        </p:nvCxnSpPr>
        <p:spPr>
          <a:xfrm flipV="1">
            <a:off x="2036144" y="3172358"/>
            <a:ext cx="0" cy="34939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2185D679-03E3-4FEB-944B-B60DDEAAA58B}"/>
              </a:ext>
            </a:extLst>
          </p:cNvPr>
          <p:cNvSpPr/>
          <p:nvPr/>
        </p:nvSpPr>
        <p:spPr>
          <a:xfrm>
            <a:off x="1103055" y="3659040"/>
            <a:ext cx="391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B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8508394-9F4F-4078-AF59-07CBFE15EBC1}"/>
              </a:ext>
            </a:extLst>
          </p:cNvPr>
          <p:cNvCxnSpPr>
            <a:cxnSpLocks/>
          </p:cNvCxnSpPr>
          <p:nvPr/>
        </p:nvCxnSpPr>
        <p:spPr>
          <a:xfrm flipV="1">
            <a:off x="1944704" y="4504875"/>
            <a:ext cx="0" cy="34939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9254957-4B60-496E-BC89-8BAF6AF540EF}"/>
              </a:ext>
            </a:extLst>
          </p:cNvPr>
          <p:cNvCxnSpPr>
            <a:cxnSpLocks/>
          </p:cNvCxnSpPr>
          <p:nvPr/>
        </p:nvCxnSpPr>
        <p:spPr>
          <a:xfrm flipH="1" flipV="1">
            <a:off x="7202504" y="3155339"/>
            <a:ext cx="5462" cy="3592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EB444F1-A0C3-4C5E-9EFE-748A0164E004}"/>
              </a:ext>
            </a:extLst>
          </p:cNvPr>
          <p:cNvCxnSpPr>
            <a:cxnSpLocks/>
          </p:cNvCxnSpPr>
          <p:nvPr/>
        </p:nvCxnSpPr>
        <p:spPr>
          <a:xfrm flipV="1">
            <a:off x="5820874" y="4495365"/>
            <a:ext cx="0" cy="35890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82B48F3C-A76E-4E44-8E05-BB65AD5608FC}"/>
              </a:ext>
            </a:extLst>
          </p:cNvPr>
          <p:cNvSpPr txBox="1"/>
          <p:nvPr/>
        </p:nvSpPr>
        <p:spPr>
          <a:xfrm>
            <a:off x="6968235" y="5697785"/>
            <a:ext cx="2198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(not to scale)</a:t>
            </a:r>
          </a:p>
        </p:txBody>
      </p:sp>
    </p:spTree>
    <p:extLst>
      <p:ext uri="{BB962C8B-B14F-4D97-AF65-F5344CB8AC3E}">
        <p14:creationId xmlns:p14="http://schemas.microsoft.com/office/powerpoint/2010/main" val="739879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Group 3">
            <a:extLst>
              <a:ext uri="{FF2B5EF4-FFF2-40B4-BE49-F238E27FC236}">
                <a16:creationId xmlns:a16="http://schemas.microsoft.com/office/drawing/2014/main" id="{E01EE6DE-A413-43E2-A2A9-EB6D5C7EA66E}"/>
              </a:ext>
            </a:extLst>
          </p:cNvPr>
          <p:cNvGrpSpPr>
            <a:grpSpLocks/>
          </p:cNvGrpSpPr>
          <p:nvPr/>
        </p:nvGrpSpPr>
        <p:grpSpPr bwMode="auto">
          <a:xfrm>
            <a:off x="0" y="6417869"/>
            <a:ext cx="1260476" cy="368300"/>
            <a:chOff x="1" y="6007"/>
            <a:chExt cx="794" cy="232"/>
          </a:xfrm>
        </p:grpSpPr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191CD9A2-E77D-4337-BAC1-AFC6C1A566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" y="6007"/>
              <a:ext cx="495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D3DD0D5C-89B8-4156-AA1B-D465B8DCA2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133"/>
              <a:ext cx="794" cy="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>
              <a:lvl1pPr>
                <a:lnSpc>
                  <a:spcPct val="8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lnSpc>
                  <a:spcPct val="8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lnSpc>
                  <a:spcPct val="8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lnSpc>
                  <a:spcPct val="8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lnSpc>
                  <a:spcPct val="8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GB" altLang="en-US" sz="500" b="1">
                  <a:latin typeface="Century Gothic" panose="020B0502020202020204" pitchFamily="34" charset="0"/>
                </a:rPr>
                <a:t>© Classroom Secrets Limited 2018</a:t>
              </a: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F07CF124-A04B-4E51-A05B-400FC886D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7318"/>
            <a:ext cx="8913124" cy="63221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956015E9-A9CE-4F93-A69E-1EC3BCA1453B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Draw lines which are: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new line is odd one out? Convince me.</a:t>
            </a: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 is the odd one out because …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A8517AC0-31CD-47D2-A62C-03710C9EB0B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20532" y="1155044"/>
          <a:ext cx="8502936" cy="544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4312">
                  <a:extLst>
                    <a:ext uri="{9D8B030D-6E8A-4147-A177-3AD203B41FA5}">
                      <a16:colId xmlns:a16="http://schemas.microsoft.com/office/drawing/2014/main" val="3979170737"/>
                    </a:ext>
                  </a:extLst>
                </a:gridCol>
                <a:gridCol w="2834312">
                  <a:extLst>
                    <a:ext uri="{9D8B030D-6E8A-4147-A177-3AD203B41FA5}">
                      <a16:colId xmlns:a16="http://schemas.microsoft.com/office/drawing/2014/main" val="3826565805"/>
                    </a:ext>
                  </a:extLst>
                </a:gridCol>
                <a:gridCol w="2834312">
                  <a:extLst>
                    <a:ext uri="{9D8B030D-6E8A-4147-A177-3AD203B41FA5}">
                      <a16:colId xmlns:a16="http://schemas.microsoft.com/office/drawing/2014/main" val="2924922459"/>
                    </a:ext>
                  </a:extLst>
                </a:gridCol>
              </a:tblGrid>
              <a:tr h="5444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22mm longer than A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33mm shorter than B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3cm 1mm longer than C 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881151"/>
                  </a:ext>
                </a:extLst>
              </a:tr>
            </a:tbl>
          </a:graphicData>
        </a:graphic>
      </p:graphicFrame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7E2A663-19DB-4A6A-8E51-622B6E010944}"/>
              </a:ext>
            </a:extLst>
          </p:cNvPr>
          <p:cNvCxnSpPr>
            <a:cxnSpLocks/>
          </p:cNvCxnSpPr>
          <p:nvPr/>
        </p:nvCxnSpPr>
        <p:spPr>
          <a:xfrm flipV="1">
            <a:off x="1928495" y="1994267"/>
            <a:ext cx="4249801" cy="30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A0D628D-C444-437C-82AD-EF2CA3860969}"/>
              </a:ext>
            </a:extLst>
          </p:cNvPr>
          <p:cNvCxnSpPr>
            <a:cxnSpLocks/>
          </p:cNvCxnSpPr>
          <p:nvPr/>
        </p:nvCxnSpPr>
        <p:spPr>
          <a:xfrm flipV="1">
            <a:off x="2043764" y="3335274"/>
            <a:ext cx="5163232" cy="67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183E3646-62FC-4FD6-9BFB-D4CF10605F70}"/>
              </a:ext>
            </a:extLst>
          </p:cNvPr>
          <p:cNvSpPr/>
          <p:nvPr/>
        </p:nvSpPr>
        <p:spPr>
          <a:xfrm>
            <a:off x="1019323" y="5057075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C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1EB6575-D1E5-4364-ABF1-98F701849BDF}"/>
              </a:ext>
            </a:extLst>
          </p:cNvPr>
          <p:cNvCxnSpPr>
            <a:cxnSpLocks/>
          </p:cNvCxnSpPr>
          <p:nvPr/>
        </p:nvCxnSpPr>
        <p:spPr>
          <a:xfrm flipV="1">
            <a:off x="1952324" y="4665842"/>
            <a:ext cx="3868550" cy="87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B8C7BFC-5A68-4B5C-9FE8-65B6567605AA}"/>
              </a:ext>
            </a:extLst>
          </p:cNvPr>
          <p:cNvCxnSpPr>
            <a:cxnSpLocks/>
          </p:cNvCxnSpPr>
          <p:nvPr/>
        </p:nvCxnSpPr>
        <p:spPr>
          <a:xfrm flipH="1" flipV="1">
            <a:off x="6178296" y="1815084"/>
            <a:ext cx="5462" cy="3592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167BBA9-8B95-437F-8938-DD984217BC71}"/>
              </a:ext>
            </a:extLst>
          </p:cNvPr>
          <p:cNvCxnSpPr>
            <a:cxnSpLocks/>
          </p:cNvCxnSpPr>
          <p:nvPr/>
        </p:nvCxnSpPr>
        <p:spPr>
          <a:xfrm flipV="1">
            <a:off x="1933956" y="1825272"/>
            <a:ext cx="0" cy="34939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DDD4DE22-208F-4E05-A3B1-796C3509DBAD}"/>
              </a:ext>
            </a:extLst>
          </p:cNvPr>
          <p:cNvSpPr/>
          <p:nvPr/>
        </p:nvSpPr>
        <p:spPr>
          <a:xfrm>
            <a:off x="1170740" y="2338516"/>
            <a:ext cx="4507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A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99C8D9F-72E8-4822-8A23-123902647DFC}"/>
              </a:ext>
            </a:extLst>
          </p:cNvPr>
          <p:cNvCxnSpPr>
            <a:cxnSpLocks/>
          </p:cNvCxnSpPr>
          <p:nvPr/>
        </p:nvCxnSpPr>
        <p:spPr>
          <a:xfrm flipV="1">
            <a:off x="2036144" y="3172358"/>
            <a:ext cx="0" cy="34939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2185D679-03E3-4FEB-944B-B60DDEAAA58B}"/>
              </a:ext>
            </a:extLst>
          </p:cNvPr>
          <p:cNvSpPr/>
          <p:nvPr/>
        </p:nvSpPr>
        <p:spPr>
          <a:xfrm>
            <a:off x="1103055" y="3659040"/>
            <a:ext cx="391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B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8508394-9F4F-4078-AF59-07CBFE15EBC1}"/>
              </a:ext>
            </a:extLst>
          </p:cNvPr>
          <p:cNvCxnSpPr>
            <a:cxnSpLocks/>
          </p:cNvCxnSpPr>
          <p:nvPr/>
        </p:nvCxnSpPr>
        <p:spPr>
          <a:xfrm flipV="1">
            <a:off x="1944704" y="4504875"/>
            <a:ext cx="0" cy="34939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9254957-4B60-496E-BC89-8BAF6AF540EF}"/>
              </a:ext>
            </a:extLst>
          </p:cNvPr>
          <p:cNvCxnSpPr>
            <a:cxnSpLocks/>
          </p:cNvCxnSpPr>
          <p:nvPr/>
        </p:nvCxnSpPr>
        <p:spPr>
          <a:xfrm flipH="1" flipV="1">
            <a:off x="7202504" y="3155339"/>
            <a:ext cx="5462" cy="3592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EB444F1-A0C3-4C5E-9EFE-748A0164E004}"/>
              </a:ext>
            </a:extLst>
          </p:cNvPr>
          <p:cNvCxnSpPr>
            <a:cxnSpLocks/>
          </p:cNvCxnSpPr>
          <p:nvPr/>
        </p:nvCxnSpPr>
        <p:spPr>
          <a:xfrm flipV="1">
            <a:off x="5820874" y="4495365"/>
            <a:ext cx="0" cy="35890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82B48F3C-A76E-4E44-8E05-BB65AD5608FC}"/>
              </a:ext>
            </a:extLst>
          </p:cNvPr>
          <p:cNvSpPr txBox="1"/>
          <p:nvPr/>
        </p:nvSpPr>
        <p:spPr>
          <a:xfrm>
            <a:off x="6968235" y="5697785"/>
            <a:ext cx="2198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(not to scale)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D0E78CB-2124-4828-B5D4-DE3144BE0103}"/>
              </a:ext>
            </a:extLst>
          </p:cNvPr>
          <p:cNvCxnSpPr>
            <a:cxnSpLocks/>
          </p:cNvCxnSpPr>
          <p:nvPr/>
        </p:nvCxnSpPr>
        <p:spPr>
          <a:xfrm flipV="1">
            <a:off x="6180836" y="1987725"/>
            <a:ext cx="891373" cy="76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E630043-52F6-4D88-8DF9-2C7E672DE5FC}"/>
              </a:ext>
            </a:extLst>
          </p:cNvPr>
          <p:cNvCxnSpPr>
            <a:cxnSpLocks/>
          </p:cNvCxnSpPr>
          <p:nvPr/>
        </p:nvCxnSpPr>
        <p:spPr>
          <a:xfrm flipH="1" flipV="1">
            <a:off x="7092696" y="1822704"/>
            <a:ext cx="5842" cy="3516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1E9F06EC-9A65-4A66-BF33-DE694D448CE1}"/>
              </a:ext>
            </a:extLst>
          </p:cNvPr>
          <p:cNvSpPr/>
          <p:nvPr/>
        </p:nvSpPr>
        <p:spPr>
          <a:xfrm>
            <a:off x="4758676" y="2619411"/>
            <a:ext cx="3044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102mm + 22mm = 124mm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3960272-F6E3-4A0E-A934-F3D0A939907C}"/>
              </a:ext>
            </a:extLst>
          </p:cNvPr>
          <p:cNvSpPr/>
          <p:nvPr/>
        </p:nvSpPr>
        <p:spPr>
          <a:xfrm>
            <a:off x="4758676" y="3964287"/>
            <a:ext cx="2892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124mm – 33mm = 91mm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F328FB7-D87D-4206-AFC6-8BE14319F504}"/>
              </a:ext>
            </a:extLst>
          </p:cNvPr>
          <p:cNvCxnSpPr>
            <a:cxnSpLocks/>
          </p:cNvCxnSpPr>
          <p:nvPr/>
        </p:nvCxnSpPr>
        <p:spPr>
          <a:xfrm>
            <a:off x="5828494" y="3244113"/>
            <a:ext cx="1374010" cy="28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5515278-3A16-4B76-9E56-DB1772964273}"/>
              </a:ext>
            </a:extLst>
          </p:cNvPr>
          <p:cNvCxnSpPr>
            <a:cxnSpLocks/>
          </p:cNvCxnSpPr>
          <p:nvPr/>
        </p:nvCxnSpPr>
        <p:spPr>
          <a:xfrm flipH="1" flipV="1">
            <a:off x="5828494" y="3166234"/>
            <a:ext cx="5842" cy="3516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C9C8852E-F486-4591-97E3-825B1A7936C9}"/>
              </a:ext>
            </a:extLst>
          </p:cNvPr>
          <p:cNvSpPr/>
          <p:nvPr/>
        </p:nvSpPr>
        <p:spPr>
          <a:xfrm>
            <a:off x="4758676" y="5346629"/>
            <a:ext cx="2906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9.3cm + 3.1cm = 12.4cm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BC6C567-C6A8-4338-9CEF-00ABDD5005D7}"/>
              </a:ext>
            </a:extLst>
          </p:cNvPr>
          <p:cNvCxnSpPr>
            <a:cxnSpLocks/>
          </p:cNvCxnSpPr>
          <p:nvPr/>
        </p:nvCxnSpPr>
        <p:spPr>
          <a:xfrm>
            <a:off x="5828493" y="4665842"/>
            <a:ext cx="12743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8BF9432-E11B-4248-BCB0-8A27E3AF7E97}"/>
              </a:ext>
            </a:extLst>
          </p:cNvPr>
          <p:cNvCxnSpPr>
            <a:cxnSpLocks/>
          </p:cNvCxnSpPr>
          <p:nvPr/>
        </p:nvCxnSpPr>
        <p:spPr>
          <a:xfrm flipH="1" flipV="1">
            <a:off x="7102856" y="4501292"/>
            <a:ext cx="5842" cy="3516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823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Group 3">
            <a:extLst>
              <a:ext uri="{FF2B5EF4-FFF2-40B4-BE49-F238E27FC236}">
                <a16:creationId xmlns:a16="http://schemas.microsoft.com/office/drawing/2014/main" id="{E01EE6DE-A413-43E2-A2A9-EB6D5C7EA66E}"/>
              </a:ext>
            </a:extLst>
          </p:cNvPr>
          <p:cNvGrpSpPr>
            <a:grpSpLocks/>
          </p:cNvGrpSpPr>
          <p:nvPr/>
        </p:nvGrpSpPr>
        <p:grpSpPr bwMode="auto">
          <a:xfrm>
            <a:off x="0" y="6417869"/>
            <a:ext cx="1260476" cy="368300"/>
            <a:chOff x="1" y="6007"/>
            <a:chExt cx="794" cy="232"/>
          </a:xfrm>
        </p:grpSpPr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191CD9A2-E77D-4337-BAC1-AFC6C1A566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" y="6007"/>
              <a:ext cx="495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D3DD0D5C-89B8-4156-AA1B-D465B8DCA2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133"/>
              <a:ext cx="794" cy="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>
              <a:lvl1pPr>
                <a:lnSpc>
                  <a:spcPct val="8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lnSpc>
                  <a:spcPct val="8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lnSpc>
                  <a:spcPct val="8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lnSpc>
                  <a:spcPct val="8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lnSpc>
                  <a:spcPct val="8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GB" altLang="en-US" sz="500" b="1">
                  <a:latin typeface="Century Gothic" panose="020B0502020202020204" pitchFamily="34" charset="0"/>
                </a:rPr>
                <a:t>© Classroom Secrets Limited 2018</a:t>
              </a: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F07CF124-A04B-4E51-A05B-400FC886D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7318"/>
            <a:ext cx="8913124" cy="63221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956015E9-A9CE-4F93-A69E-1EC3BCA1453B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Draw lines which are: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new line is odd one out? Convince me.</a:t>
            </a:r>
          </a:p>
          <a:p>
            <a:pPr lvl="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B is the odd one out because A’ and C’ are both 12.4cm. 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A8517AC0-31CD-47D2-A62C-03710C9EB0B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20532" y="1155044"/>
          <a:ext cx="8502936" cy="544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4312">
                  <a:extLst>
                    <a:ext uri="{9D8B030D-6E8A-4147-A177-3AD203B41FA5}">
                      <a16:colId xmlns:a16="http://schemas.microsoft.com/office/drawing/2014/main" val="3979170737"/>
                    </a:ext>
                  </a:extLst>
                </a:gridCol>
                <a:gridCol w="2834312">
                  <a:extLst>
                    <a:ext uri="{9D8B030D-6E8A-4147-A177-3AD203B41FA5}">
                      <a16:colId xmlns:a16="http://schemas.microsoft.com/office/drawing/2014/main" val="3826565805"/>
                    </a:ext>
                  </a:extLst>
                </a:gridCol>
                <a:gridCol w="2834312">
                  <a:extLst>
                    <a:ext uri="{9D8B030D-6E8A-4147-A177-3AD203B41FA5}">
                      <a16:colId xmlns:a16="http://schemas.microsoft.com/office/drawing/2014/main" val="2924922459"/>
                    </a:ext>
                  </a:extLst>
                </a:gridCol>
              </a:tblGrid>
              <a:tr h="5444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22mm longer than A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33mm shorter than B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3cm 1mm longer than C 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881151"/>
                  </a:ext>
                </a:extLst>
              </a:tr>
            </a:tbl>
          </a:graphicData>
        </a:graphic>
      </p:graphicFrame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7E2A663-19DB-4A6A-8E51-622B6E010944}"/>
              </a:ext>
            </a:extLst>
          </p:cNvPr>
          <p:cNvCxnSpPr>
            <a:cxnSpLocks/>
          </p:cNvCxnSpPr>
          <p:nvPr/>
        </p:nvCxnSpPr>
        <p:spPr>
          <a:xfrm flipV="1">
            <a:off x="1928495" y="1994267"/>
            <a:ext cx="4249801" cy="30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A0D628D-C444-437C-82AD-EF2CA3860969}"/>
              </a:ext>
            </a:extLst>
          </p:cNvPr>
          <p:cNvCxnSpPr>
            <a:cxnSpLocks/>
          </p:cNvCxnSpPr>
          <p:nvPr/>
        </p:nvCxnSpPr>
        <p:spPr>
          <a:xfrm flipV="1">
            <a:off x="2043764" y="3335274"/>
            <a:ext cx="5163232" cy="67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183E3646-62FC-4FD6-9BFB-D4CF10605F70}"/>
              </a:ext>
            </a:extLst>
          </p:cNvPr>
          <p:cNvSpPr/>
          <p:nvPr/>
        </p:nvSpPr>
        <p:spPr>
          <a:xfrm>
            <a:off x="1019323" y="5057075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C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1EB6575-D1E5-4364-ABF1-98F701849BDF}"/>
              </a:ext>
            </a:extLst>
          </p:cNvPr>
          <p:cNvCxnSpPr>
            <a:cxnSpLocks/>
          </p:cNvCxnSpPr>
          <p:nvPr/>
        </p:nvCxnSpPr>
        <p:spPr>
          <a:xfrm flipV="1">
            <a:off x="1952324" y="4665842"/>
            <a:ext cx="3868550" cy="87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B8C7BFC-5A68-4B5C-9FE8-65B6567605AA}"/>
              </a:ext>
            </a:extLst>
          </p:cNvPr>
          <p:cNvCxnSpPr>
            <a:cxnSpLocks/>
          </p:cNvCxnSpPr>
          <p:nvPr/>
        </p:nvCxnSpPr>
        <p:spPr>
          <a:xfrm flipH="1" flipV="1">
            <a:off x="6178296" y="1815084"/>
            <a:ext cx="5462" cy="3592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167BBA9-8B95-437F-8938-DD984217BC71}"/>
              </a:ext>
            </a:extLst>
          </p:cNvPr>
          <p:cNvCxnSpPr>
            <a:cxnSpLocks/>
          </p:cNvCxnSpPr>
          <p:nvPr/>
        </p:nvCxnSpPr>
        <p:spPr>
          <a:xfrm flipV="1">
            <a:off x="1933956" y="1825272"/>
            <a:ext cx="0" cy="34939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DDD4DE22-208F-4E05-A3B1-796C3509DBAD}"/>
              </a:ext>
            </a:extLst>
          </p:cNvPr>
          <p:cNvSpPr/>
          <p:nvPr/>
        </p:nvSpPr>
        <p:spPr>
          <a:xfrm>
            <a:off x="1170740" y="2338516"/>
            <a:ext cx="4507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A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99C8D9F-72E8-4822-8A23-123902647DFC}"/>
              </a:ext>
            </a:extLst>
          </p:cNvPr>
          <p:cNvCxnSpPr>
            <a:cxnSpLocks/>
          </p:cNvCxnSpPr>
          <p:nvPr/>
        </p:nvCxnSpPr>
        <p:spPr>
          <a:xfrm flipV="1">
            <a:off x="2036144" y="3172358"/>
            <a:ext cx="0" cy="34939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2185D679-03E3-4FEB-944B-B60DDEAAA58B}"/>
              </a:ext>
            </a:extLst>
          </p:cNvPr>
          <p:cNvSpPr/>
          <p:nvPr/>
        </p:nvSpPr>
        <p:spPr>
          <a:xfrm>
            <a:off x="1103055" y="3659040"/>
            <a:ext cx="391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B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8508394-9F4F-4078-AF59-07CBFE15EBC1}"/>
              </a:ext>
            </a:extLst>
          </p:cNvPr>
          <p:cNvCxnSpPr>
            <a:cxnSpLocks/>
          </p:cNvCxnSpPr>
          <p:nvPr/>
        </p:nvCxnSpPr>
        <p:spPr>
          <a:xfrm flipV="1">
            <a:off x="1944704" y="4504875"/>
            <a:ext cx="0" cy="34939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9254957-4B60-496E-BC89-8BAF6AF540EF}"/>
              </a:ext>
            </a:extLst>
          </p:cNvPr>
          <p:cNvCxnSpPr>
            <a:cxnSpLocks/>
          </p:cNvCxnSpPr>
          <p:nvPr/>
        </p:nvCxnSpPr>
        <p:spPr>
          <a:xfrm flipH="1" flipV="1">
            <a:off x="7202504" y="3155339"/>
            <a:ext cx="5462" cy="3592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EB444F1-A0C3-4C5E-9EFE-748A0164E004}"/>
              </a:ext>
            </a:extLst>
          </p:cNvPr>
          <p:cNvCxnSpPr>
            <a:cxnSpLocks/>
          </p:cNvCxnSpPr>
          <p:nvPr/>
        </p:nvCxnSpPr>
        <p:spPr>
          <a:xfrm flipV="1">
            <a:off x="5820874" y="4495365"/>
            <a:ext cx="0" cy="35890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82B48F3C-A76E-4E44-8E05-BB65AD5608FC}"/>
              </a:ext>
            </a:extLst>
          </p:cNvPr>
          <p:cNvSpPr txBox="1"/>
          <p:nvPr/>
        </p:nvSpPr>
        <p:spPr>
          <a:xfrm>
            <a:off x="6968235" y="5697785"/>
            <a:ext cx="2198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(not to scale)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D0E78CB-2124-4828-B5D4-DE3144BE0103}"/>
              </a:ext>
            </a:extLst>
          </p:cNvPr>
          <p:cNvCxnSpPr>
            <a:cxnSpLocks/>
          </p:cNvCxnSpPr>
          <p:nvPr/>
        </p:nvCxnSpPr>
        <p:spPr>
          <a:xfrm flipV="1">
            <a:off x="6180836" y="1987725"/>
            <a:ext cx="891373" cy="76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E630043-52F6-4D88-8DF9-2C7E672DE5FC}"/>
              </a:ext>
            </a:extLst>
          </p:cNvPr>
          <p:cNvCxnSpPr>
            <a:cxnSpLocks/>
          </p:cNvCxnSpPr>
          <p:nvPr/>
        </p:nvCxnSpPr>
        <p:spPr>
          <a:xfrm flipH="1" flipV="1">
            <a:off x="7092696" y="1822704"/>
            <a:ext cx="5842" cy="3516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1E9F06EC-9A65-4A66-BF33-DE694D448CE1}"/>
              </a:ext>
            </a:extLst>
          </p:cNvPr>
          <p:cNvSpPr/>
          <p:nvPr/>
        </p:nvSpPr>
        <p:spPr>
          <a:xfrm>
            <a:off x="4758676" y="2619411"/>
            <a:ext cx="3044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102mm + 22mm = 124mm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3960272-F6E3-4A0E-A934-F3D0A939907C}"/>
              </a:ext>
            </a:extLst>
          </p:cNvPr>
          <p:cNvSpPr/>
          <p:nvPr/>
        </p:nvSpPr>
        <p:spPr>
          <a:xfrm>
            <a:off x="4758676" y="3964287"/>
            <a:ext cx="2892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124mm – 33mm = 91mm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F328FB7-D87D-4206-AFC6-8BE14319F504}"/>
              </a:ext>
            </a:extLst>
          </p:cNvPr>
          <p:cNvCxnSpPr>
            <a:cxnSpLocks/>
          </p:cNvCxnSpPr>
          <p:nvPr/>
        </p:nvCxnSpPr>
        <p:spPr>
          <a:xfrm>
            <a:off x="5828494" y="3244113"/>
            <a:ext cx="1374010" cy="28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5515278-3A16-4B76-9E56-DB1772964273}"/>
              </a:ext>
            </a:extLst>
          </p:cNvPr>
          <p:cNvCxnSpPr>
            <a:cxnSpLocks/>
          </p:cNvCxnSpPr>
          <p:nvPr/>
        </p:nvCxnSpPr>
        <p:spPr>
          <a:xfrm flipH="1" flipV="1">
            <a:off x="5828494" y="3166234"/>
            <a:ext cx="5842" cy="3516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C9C8852E-F486-4591-97E3-825B1A7936C9}"/>
              </a:ext>
            </a:extLst>
          </p:cNvPr>
          <p:cNvSpPr/>
          <p:nvPr/>
        </p:nvSpPr>
        <p:spPr>
          <a:xfrm>
            <a:off x="4758676" y="5346629"/>
            <a:ext cx="2906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9.3cm + 3.1cm = 12.4cm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BC6C567-C6A8-4338-9CEF-00ABDD5005D7}"/>
              </a:ext>
            </a:extLst>
          </p:cNvPr>
          <p:cNvCxnSpPr>
            <a:cxnSpLocks/>
          </p:cNvCxnSpPr>
          <p:nvPr/>
        </p:nvCxnSpPr>
        <p:spPr>
          <a:xfrm>
            <a:off x="5828493" y="4665842"/>
            <a:ext cx="12743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8BF9432-E11B-4248-BCB0-8A27E3AF7E97}"/>
              </a:ext>
            </a:extLst>
          </p:cNvPr>
          <p:cNvCxnSpPr>
            <a:cxnSpLocks/>
          </p:cNvCxnSpPr>
          <p:nvPr/>
        </p:nvCxnSpPr>
        <p:spPr>
          <a:xfrm flipH="1" flipV="1">
            <a:off x="7102856" y="4501292"/>
            <a:ext cx="5842" cy="3516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477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Davina has drawn some lines and angles. She is describing one of the lines to her friend.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My line measures 15cm 4mm. </a:t>
            </a:r>
          </a:p>
          <a:p>
            <a:pPr lvl="0" algn="ctr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My line intersects another at 155˚.</a:t>
            </a:r>
          </a:p>
          <a:p>
            <a:pPr lvl="0" algn="ctr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Which line is she describing?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" name="Group 3">
            <a:extLst>
              <a:ext uri="{FF2B5EF4-FFF2-40B4-BE49-F238E27FC236}">
                <a16:creationId xmlns:a16="http://schemas.microsoft.com/office/drawing/2014/main" id="{EFAEB690-040A-40E5-BFC5-7F2C83D0EC6A}"/>
              </a:ext>
            </a:extLst>
          </p:cNvPr>
          <p:cNvGrpSpPr>
            <a:grpSpLocks/>
          </p:cNvGrpSpPr>
          <p:nvPr/>
        </p:nvGrpSpPr>
        <p:grpSpPr bwMode="auto">
          <a:xfrm>
            <a:off x="0" y="6417869"/>
            <a:ext cx="1260476" cy="368300"/>
            <a:chOff x="1" y="6007"/>
            <a:chExt cx="794" cy="232"/>
          </a:xfrm>
        </p:grpSpPr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BDC71CA4-D50D-43D8-AC80-0A3318CA50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" y="6007"/>
              <a:ext cx="495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5190AEBA-842D-4865-A69F-004C3EF86A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133"/>
              <a:ext cx="794" cy="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>
              <a:lvl1pPr>
                <a:lnSpc>
                  <a:spcPct val="8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lnSpc>
                  <a:spcPct val="8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lnSpc>
                  <a:spcPct val="8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lnSpc>
                  <a:spcPct val="8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lnSpc>
                  <a:spcPct val="8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GB" altLang="en-US" sz="500" b="1">
                  <a:latin typeface="Century Gothic" panose="020B0502020202020204" pitchFamily="34" charset="0"/>
                </a:rPr>
                <a:t>© Classroom Secrets Limited 2018</a:t>
              </a: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390A113-3B8B-4445-A19D-7351D26CCF4A}"/>
              </a:ext>
            </a:extLst>
          </p:cNvPr>
          <p:cNvCxnSpPr>
            <a:cxnSpLocks/>
          </p:cNvCxnSpPr>
          <p:nvPr/>
        </p:nvCxnSpPr>
        <p:spPr>
          <a:xfrm>
            <a:off x="1063470" y="3622885"/>
            <a:ext cx="5411173" cy="96713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3A7CFB8-6253-406B-9016-09CA975B50AB}"/>
              </a:ext>
            </a:extLst>
          </p:cNvPr>
          <p:cNvCxnSpPr/>
          <p:nvPr/>
        </p:nvCxnSpPr>
        <p:spPr>
          <a:xfrm>
            <a:off x="4726162" y="1901199"/>
            <a:ext cx="2123079" cy="13073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6D5CB65-EFD6-4504-9AD4-2AD76FC51B12}"/>
              </a:ext>
            </a:extLst>
          </p:cNvPr>
          <p:cNvSpPr txBox="1"/>
          <p:nvPr/>
        </p:nvSpPr>
        <p:spPr>
          <a:xfrm>
            <a:off x="6945122" y="5919765"/>
            <a:ext cx="2198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(not to scale)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046A41-038C-4CDB-9A58-34FC99DE8A29}"/>
              </a:ext>
            </a:extLst>
          </p:cNvPr>
          <p:cNvCxnSpPr>
            <a:cxnSpLocks/>
          </p:cNvCxnSpPr>
          <p:nvPr/>
        </p:nvCxnSpPr>
        <p:spPr>
          <a:xfrm>
            <a:off x="813257" y="2819310"/>
            <a:ext cx="5733646" cy="1361999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8702006-2D3C-458F-B82B-87B73F163EFD}"/>
              </a:ext>
            </a:extLst>
          </p:cNvPr>
          <p:cNvCxnSpPr>
            <a:cxnSpLocks/>
          </p:cNvCxnSpPr>
          <p:nvPr/>
        </p:nvCxnSpPr>
        <p:spPr>
          <a:xfrm flipV="1">
            <a:off x="2539283" y="2364517"/>
            <a:ext cx="4985207" cy="2148064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5B9FC387-24C1-4E80-8E6F-1CFC4433A4D6}"/>
              </a:ext>
            </a:extLst>
          </p:cNvPr>
          <p:cNvSpPr/>
          <p:nvPr/>
        </p:nvSpPr>
        <p:spPr>
          <a:xfrm>
            <a:off x="426688" y="2473901"/>
            <a:ext cx="4267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SassoonCRInfantMedium" panose="02000603020000020003" pitchFamily="2" charset="0"/>
              </a:rPr>
              <a:t>A</a:t>
            </a:r>
            <a:endParaRPr lang="en-GB" sz="28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D5F8435-2B29-4C10-9ABA-C3D4899F2A79}"/>
              </a:ext>
            </a:extLst>
          </p:cNvPr>
          <p:cNvSpPr/>
          <p:nvPr/>
        </p:nvSpPr>
        <p:spPr>
          <a:xfrm>
            <a:off x="674687" y="3244950"/>
            <a:ext cx="4267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SassoonCRInfantMedium" panose="02000603020000020003" pitchFamily="2" charset="0"/>
              </a:rPr>
              <a:t>B</a:t>
            </a:r>
            <a:endParaRPr lang="en-GB" sz="28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479181B-DA45-4346-A00A-5C927739242E}"/>
              </a:ext>
            </a:extLst>
          </p:cNvPr>
          <p:cNvSpPr/>
          <p:nvPr/>
        </p:nvSpPr>
        <p:spPr>
          <a:xfrm>
            <a:off x="2206497" y="4356837"/>
            <a:ext cx="4267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SassoonCRInfantMedium" panose="02000603020000020003" pitchFamily="2" charset="0"/>
              </a:rPr>
              <a:t>C</a:t>
            </a:r>
            <a:endParaRPr lang="en-GB" sz="28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870E7CE-6E4A-46D4-8DC0-0F29C51AFE87}"/>
              </a:ext>
            </a:extLst>
          </p:cNvPr>
          <p:cNvSpPr/>
          <p:nvPr/>
        </p:nvSpPr>
        <p:spPr>
          <a:xfrm>
            <a:off x="6755306" y="2986275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SassoonCRInfantMedium" panose="02000603020000020003" pitchFamily="2" charset="0"/>
              </a:rPr>
              <a:t>D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071900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Davina has drawn some lines and angles. She is describing one of the lines to her friend.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My line measures 15cm 4mm. </a:t>
            </a:r>
          </a:p>
          <a:p>
            <a:pPr lvl="0" algn="ctr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My line intersects another at 155˚.</a:t>
            </a:r>
          </a:p>
          <a:p>
            <a:pPr lvl="0" algn="ctr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Which line is she describing?</a:t>
            </a:r>
          </a:p>
          <a:p>
            <a:pPr lvl="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B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" name="Group 3">
            <a:extLst>
              <a:ext uri="{FF2B5EF4-FFF2-40B4-BE49-F238E27FC236}">
                <a16:creationId xmlns:a16="http://schemas.microsoft.com/office/drawing/2014/main" id="{EFAEB690-040A-40E5-BFC5-7F2C83D0EC6A}"/>
              </a:ext>
            </a:extLst>
          </p:cNvPr>
          <p:cNvGrpSpPr>
            <a:grpSpLocks/>
          </p:cNvGrpSpPr>
          <p:nvPr/>
        </p:nvGrpSpPr>
        <p:grpSpPr bwMode="auto">
          <a:xfrm>
            <a:off x="0" y="6417869"/>
            <a:ext cx="1260476" cy="368300"/>
            <a:chOff x="1" y="6007"/>
            <a:chExt cx="794" cy="232"/>
          </a:xfrm>
        </p:grpSpPr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BDC71CA4-D50D-43D8-AC80-0A3318CA50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" y="6007"/>
              <a:ext cx="495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5190AEBA-842D-4865-A69F-004C3EF86A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133"/>
              <a:ext cx="794" cy="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>
              <a:lvl1pPr>
                <a:lnSpc>
                  <a:spcPct val="8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lnSpc>
                  <a:spcPct val="8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lnSpc>
                  <a:spcPct val="8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lnSpc>
                  <a:spcPct val="8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lnSpc>
                  <a:spcPct val="8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GB" altLang="en-US" sz="500" b="1">
                  <a:latin typeface="Century Gothic" panose="020B0502020202020204" pitchFamily="34" charset="0"/>
                </a:rPr>
                <a:t>© Classroom Secrets Limited 2018</a:t>
              </a: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390A113-3B8B-4445-A19D-7351D26CCF4A}"/>
              </a:ext>
            </a:extLst>
          </p:cNvPr>
          <p:cNvCxnSpPr>
            <a:cxnSpLocks/>
          </p:cNvCxnSpPr>
          <p:nvPr/>
        </p:nvCxnSpPr>
        <p:spPr>
          <a:xfrm>
            <a:off x="1063470" y="3622885"/>
            <a:ext cx="5411173" cy="96713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3A7CFB8-6253-406B-9016-09CA975B50AB}"/>
              </a:ext>
            </a:extLst>
          </p:cNvPr>
          <p:cNvCxnSpPr/>
          <p:nvPr/>
        </p:nvCxnSpPr>
        <p:spPr>
          <a:xfrm>
            <a:off x="4726162" y="1901199"/>
            <a:ext cx="2123079" cy="13073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6D5CB65-EFD6-4504-9AD4-2AD76FC51B12}"/>
              </a:ext>
            </a:extLst>
          </p:cNvPr>
          <p:cNvSpPr txBox="1"/>
          <p:nvPr/>
        </p:nvSpPr>
        <p:spPr>
          <a:xfrm>
            <a:off x="6945122" y="5919765"/>
            <a:ext cx="2198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(not to scale)</a:t>
            </a:r>
          </a:p>
        </p:txBody>
      </p:sp>
      <p:pic>
        <p:nvPicPr>
          <p:cNvPr id="14" name="Picture 13" descr="A close up of a measure&#10;&#10;Description generated with high confidence">
            <a:extLst>
              <a:ext uri="{FF2B5EF4-FFF2-40B4-BE49-F238E27FC236}">
                <a16:creationId xmlns:a16="http://schemas.microsoft.com/office/drawing/2014/main" id="{6CC5E6BC-44A0-4674-9B6F-8D18FA9B65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4" t="23358" r="47163" b="52514"/>
          <a:stretch/>
        </p:blipFill>
        <p:spPr>
          <a:xfrm rot="60000">
            <a:off x="926931" y="3700428"/>
            <a:ext cx="5704959" cy="61106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046A41-038C-4CDB-9A58-34FC99DE8A29}"/>
              </a:ext>
            </a:extLst>
          </p:cNvPr>
          <p:cNvCxnSpPr>
            <a:cxnSpLocks/>
          </p:cNvCxnSpPr>
          <p:nvPr/>
        </p:nvCxnSpPr>
        <p:spPr>
          <a:xfrm>
            <a:off x="813257" y="2819310"/>
            <a:ext cx="5733646" cy="1361999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8702006-2D3C-458F-B82B-87B73F163EFD}"/>
              </a:ext>
            </a:extLst>
          </p:cNvPr>
          <p:cNvCxnSpPr>
            <a:cxnSpLocks/>
          </p:cNvCxnSpPr>
          <p:nvPr/>
        </p:nvCxnSpPr>
        <p:spPr>
          <a:xfrm flipV="1">
            <a:off x="2539283" y="2364517"/>
            <a:ext cx="4985207" cy="2148064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B205B781-02CC-46FF-B59C-819D80852E5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00">
            <a:off x="3040478" y="2236256"/>
            <a:ext cx="2895134" cy="1568665"/>
          </a:xfrm>
          <a:prstGeom prst="rect">
            <a:avLst/>
          </a:prstGeom>
        </p:spPr>
      </p:pic>
      <p:sp>
        <p:nvSpPr>
          <p:cNvPr id="17" name="Arc 16">
            <a:extLst>
              <a:ext uri="{FF2B5EF4-FFF2-40B4-BE49-F238E27FC236}">
                <a16:creationId xmlns:a16="http://schemas.microsoft.com/office/drawing/2014/main" id="{49186F59-6328-4278-A19E-5744A8E89CCB}"/>
              </a:ext>
            </a:extLst>
          </p:cNvPr>
          <p:cNvSpPr/>
          <p:nvPr/>
        </p:nvSpPr>
        <p:spPr>
          <a:xfrm rot="13031960">
            <a:off x="3060372" y="2053669"/>
            <a:ext cx="1239417" cy="1968728"/>
          </a:xfrm>
          <a:prstGeom prst="arc">
            <a:avLst>
              <a:gd name="adj1" fmla="val 17650076"/>
              <a:gd name="adj2" fmla="val 4345906"/>
            </a:avLst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b="1">
              <a:latin typeface="Century Gothic" panose="020B0502020202020204" pitchFamily="34" charset="0"/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F1B8E63C-1D56-4DD8-BC31-3F8DBB942DBF}"/>
              </a:ext>
            </a:extLst>
          </p:cNvPr>
          <p:cNvSpPr/>
          <p:nvPr/>
        </p:nvSpPr>
        <p:spPr>
          <a:xfrm rot="17933684">
            <a:off x="4241344" y="1827494"/>
            <a:ext cx="1239417" cy="1968728"/>
          </a:xfrm>
          <a:prstGeom prst="arc">
            <a:avLst>
              <a:gd name="adj1" fmla="val 17650076"/>
              <a:gd name="adj2" fmla="val 4345906"/>
            </a:avLst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b="1">
              <a:latin typeface="Century Gothic" panose="020B0502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B9FC387-24C1-4E80-8E6F-1CFC4433A4D6}"/>
              </a:ext>
            </a:extLst>
          </p:cNvPr>
          <p:cNvSpPr/>
          <p:nvPr/>
        </p:nvSpPr>
        <p:spPr>
          <a:xfrm>
            <a:off x="426688" y="2473901"/>
            <a:ext cx="4267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SassoonCRInfantMedium" panose="02000603020000020003" pitchFamily="2" charset="0"/>
              </a:rPr>
              <a:t>A</a:t>
            </a:r>
            <a:endParaRPr lang="en-GB" sz="28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D5F8435-2B29-4C10-9ABA-C3D4899F2A79}"/>
              </a:ext>
            </a:extLst>
          </p:cNvPr>
          <p:cNvSpPr/>
          <p:nvPr/>
        </p:nvSpPr>
        <p:spPr>
          <a:xfrm>
            <a:off x="674687" y="3244950"/>
            <a:ext cx="4267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SassoonCRInfantMedium" panose="02000603020000020003" pitchFamily="2" charset="0"/>
              </a:rPr>
              <a:t>B</a:t>
            </a:r>
            <a:endParaRPr lang="en-GB" sz="28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479181B-DA45-4346-A00A-5C927739242E}"/>
              </a:ext>
            </a:extLst>
          </p:cNvPr>
          <p:cNvSpPr/>
          <p:nvPr/>
        </p:nvSpPr>
        <p:spPr>
          <a:xfrm>
            <a:off x="2206497" y="4356837"/>
            <a:ext cx="4267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SassoonCRInfantMedium" panose="02000603020000020003" pitchFamily="2" charset="0"/>
              </a:rPr>
              <a:t>C</a:t>
            </a:r>
            <a:endParaRPr lang="en-GB" sz="28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870E7CE-6E4A-46D4-8DC0-0F29C51AFE87}"/>
              </a:ext>
            </a:extLst>
          </p:cNvPr>
          <p:cNvSpPr/>
          <p:nvPr/>
        </p:nvSpPr>
        <p:spPr>
          <a:xfrm>
            <a:off x="6755306" y="2986275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SassoonCRInfantMedium" panose="02000603020000020003" pitchFamily="2" charset="0"/>
              </a:rPr>
              <a:t>D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57565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3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these equivalent millimetres and centimetres and order them from smallest to largest.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" name="Group 3">
            <a:extLst>
              <a:ext uri="{FF2B5EF4-FFF2-40B4-BE49-F238E27FC236}">
                <a16:creationId xmlns:a16="http://schemas.microsoft.com/office/drawing/2014/main" id="{E7C0849F-AAB2-46E6-8030-2AEA6181EE8A}"/>
              </a:ext>
            </a:extLst>
          </p:cNvPr>
          <p:cNvGrpSpPr>
            <a:grpSpLocks/>
          </p:cNvGrpSpPr>
          <p:nvPr/>
        </p:nvGrpSpPr>
        <p:grpSpPr bwMode="auto">
          <a:xfrm>
            <a:off x="0" y="6417869"/>
            <a:ext cx="1260476" cy="368300"/>
            <a:chOff x="1" y="6007"/>
            <a:chExt cx="794" cy="232"/>
          </a:xfrm>
        </p:grpSpPr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CDDDD7A6-89A4-4F21-A0DD-142B71CB1D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" y="6007"/>
              <a:ext cx="495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4FDE8222-B803-41CE-974E-8065A3F58A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133"/>
              <a:ext cx="794" cy="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>
              <a:lvl1pPr>
                <a:lnSpc>
                  <a:spcPct val="8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lnSpc>
                  <a:spcPct val="8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lnSpc>
                  <a:spcPct val="8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lnSpc>
                  <a:spcPct val="8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lnSpc>
                  <a:spcPct val="8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GB" altLang="en-US" sz="500" b="1">
                  <a:latin typeface="Century Gothic" panose="020B0502020202020204" pitchFamily="34" charset="0"/>
                </a:rPr>
                <a:t>© Classroom Secrets Limited 2018</a:t>
              </a: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815524B-0CC6-41A3-B3EA-26A6992CC74E}"/>
              </a:ext>
            </a:extLst>
          </p:cNvPr>
          <p:cNvSpPr/>
          <p:nvPr/>
        </p:nvSpPr>
        <p:spPr>
          <a:xfrm>
            <a:off x="3292999" y="4263242"/>
            <a:ext cx="1279001" cy="786643"/>
          </a:xfrm>
          <a:prstGeom prst="roundRect">
            <a:avLst/>
          </a:prstGeom>
          <a:solidFill>
            <a:srgbClr val="DAC1ED"/>
          </a:solidFill>
          <a:ln>
            <a:solidFill>
              <a:srgbClr val="AA72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45mm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6F07FC1-C3FD-46FE-B491-60287A05ED26}"/>
              </a:ext>
            </a:extLst>
          </p:cNvPr>
          <p:cNvSpPr/>
          <p:nvPr/>
        </p:nvSpPr>
        <p:spPr>
          <a:xfrm>
            <a:off x="6950194" y="3970949"/>
            <a:ext cx="1279001" cy="786643"/>
          </a:xfrm>
          <a:prstGeom prst="roundRect">
            <a:avLst/>
          </a:prstGeom>
          <a:solidFill>
            <a:srgbClr val="DAC1ED"/>
          </a:solidFill>
          <a:ln>
            <a:solidFill>
              <a:srgbClr val="AA72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4.5cm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21F6A84-A5B2-4EF2-966C-D9404FAE6937}"/>
              </a:ext>
            </a:extLst>
          </p:cNvPr>
          <p:cNvSpPr/>
          <p:nvPr/>
        </p:nvSpPr>
        <p:spPr>
          <a:xfrm>
            <a:off x="1629114" y="3429000"/>
            <a:ext cx="1279001" cy="786643"/>
          </a:xfrm>
          <a:prstGeom prst="roundRect">
            <a:avLst/>
          </a:prstGeom>
          <a:solidFill>
            <a:srgbClr val="DAC1ED"/>
          </a:solidFill>
          <a:ln>
            <a:solidFill>
              <a:srgbClr val="AA72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5mm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02C56C0-1A1D-44F1-8097-E830F209EA3F}"/>
              </a:ext>
            </a:extLst>
          </p:cNvPr>
          <p:cNvSpPr/>
          <p:nvPr/>
        </p:nvSpPr>
        <p:spPr>
          <a:xfrm>
            <a:off x="4804898" y="3429000"/>
            <a:ext cx="1279001" cy="786643"/>
          </a:xfrm>
          <a:prstGeom prst="roundRect">
            <a:avLst/>
          </a:prstGeom>
          <a:solidFill>
            <a:srgbClr val="DAC1ED"/>
          </a:solidFill>
          <a:ln>
            <a:solidFill>
              <a:srgbClr val="AA72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0.5cm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14D0DB1-882D-44AF-B0FC-FB2CA93DDA50}"/>
              </a:ext>
            </a:extLst>
          </p:cNvPr>
          <p:cNvSpPr/>
          <p:nvPr/>
        </p:nvSpPr>
        <p:spPr>
          <a:xfrm>
            <a:off x="3021929" y="2354909"/>
            <a:ext cx="1279001" cy="786643"/>
          </a:xfrm>
          <a:prstGeom prst="roundRect">
            <a:avLst/>
          </a:prstGeom>
          <a:solidFill>
            <a:srgbClr val="DAC1ED"/>
          </a:solidFill>
          <a:ln>
            <a:solidFill>
              <a:srgbClr val="AA72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10mm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9D44737-F32F-453C-8EAF-3F5BB9DEBA5E}"/>
              </a:ext>
            </a:extLst>
          </p:cNvPr>
          <p:cNvSpPr/>
          <p:nvPr/>
        </p:nvSpPr>
        <p:spPr>
          <a:xfrm>
            <a:off x="5671193" y="5049886"/>
            <a:ext cx="1279001" cy="786643"/>
          </a:xfrm>
          <a:prstGeom prst="roundRect">
            <a:avLst/>
          </a:prstGeom>
          <a:solidFill>
            <a:srgbClr val="DAC1ED"/>
          </a:solidFill>
          <a:ln>
            <a:solidFill>
              <a:srgbClr val="AA72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1cm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9C3E30F-E1AF-4303-8EE0-3B190C825614}"/>
              </a:ext>
            </a:extLst>
          </p:cNvPr>
          <p:cNvSpPr/>
          <p:nvPr/>
        </p:nvSpPr>
        <p:spPr>
          <a:xfrm>
            <a:off x="7087847" y="2100409"/>
            <a:ext cx="1279001" cy="786643"/>
          </a:xfrm>
          <a:prstGeom prst="roundRect">
            <a:avLst/>
          </a:prstGeom>
          <a:solidFill>
            <a:srgbClr val="DAC1ED"/>
          </a:solidFill>
          <a:ln>
            <a:solidFill>
              <a:srgbClr val="AA72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36mm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A42E525-4C3D-46DB-BD31-60092053F432}"/>
              </a:ext>
            </a:extLst>
          </p:cNvPr>
          <p:cNvSpPr/>
          <p:nvPr/>
        </p:nvSpPr>
        <p:spPr>
          <a:xfrm>
            <a:off x="1086803" y="5049886"/>
            <a:ext cx="1279001" cy="786643"/>
          </a:xfrm>
          <a:prstGeom prst="roundRect">
            <a:avLst/>
          </a:prstGeom>
          <a:solidFill>
            <a:srgbClr val="DAC1ED"/>
          </a:solidFill>
          <a:ln>
            <a:solidFill>
              <a:srgbClr val="AA72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3.6cm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085FBF9-3703-4F49-AC40-31D7A25CBF47}"/>
              </a:ext>
            </a:extLst>
          </p:cNvPr>
          <p:cNvSpPr/>
          <p:nvPr/>
        </p:nvSpPr>
        <p:spPr>
          <a:xfrm>
            <a:off x="851962" y="2100409"/>
            <a:ext cx="1279001" cy="786643"/>
          </a:xfrm>
          <a:prstGeom prst="roundRect">
            <a:avLst/>
          </a:prstGeom>
          <a:solidFill>
            <a:srgbClr val="DAC1ED"/>
          </a:solidFill>
          <a:ln>
            <a:solidFill>
              <a:srgbClr val="AA72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50mm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7A859A7-FFFD-4A61-8FA1-90C03296DEEE}"/>
              </a:ext>
            </a:extLst>
          </p:cNvPr>
          <p:cNvSpPr/>
          <p:nvPr/>
        </p:nvSpPr>
        <p:spPr>
          <a:xfrm>
            <a:off x="5031694" y="1961588"/>
            <a:ext cx="1279001" cy="786643"/>
          </a:xfrm>
          <a:prstGeom prst="roundRect">
            <a:avLst/>
          </a:prstGeom>
          <a:solidFill>
            <a:srgbClr val="DAC1ED"/>
          </a:solidFill>
          <a:ln>
            <a:solidFill>
              <a:srgbClr val="AA72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5cm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721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3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these equivalent millimetres and centimetres and order them from smallest to largest.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" name="Group 3">
            <a:extLst>
              <a:ext uri="{FF2B5EF4-FFF2-40B4-BE49-F238E27FC236}">
                <a16:creationId xmlns:a16="http://schemas.microsoft.com/office/drawing/2014/main" id="{E7C0849F-AAB2-46E6-8030-2AEA6181EE8A}"/>
              </a:ext>
            </a:extLst>
          </p:cNvPr>
          <p:cNvGrpSpPr>
            <a:grpSpLocks/>
          </p:cNvGrpSpPr>
          <p:nvPr/>
        </p:nvGrpSpPr>
        <p:grpSpPr bwMode="auto">
          <a:xfrm>
            <a:off x="0" y="6417869"/>
            <a:ext cx="1260476" cy="368300"/>
            <a:chOff x="1" y="6007"/>
            <a:chExt cx="794" cy="232"/>
          </a:xfrm>
        </p:grpSpPr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CDDDD7A6-89A4-4F21-A0DD-142B71CB1D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" y="6007"/>
              <a:ext cx="495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4FDE8222-B803-41CE-974E-8065A3F58A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133"/>
              <a:ext cx="794" cy="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>
              <a:lvl1pPr>
                <a:lnSpc>
                  <a:spcPct val="8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lnSpc>
                  <a:spcPct val="8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lnSpc>
                  <a:spcPct val="8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lnSpc>
                  <a:spcPct val="8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lnSpc>
                  <a:spcPct val="8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GB" altLang="en-US" sz="500" b="1">
                  <a:latin typeface="Century Gothic" panose="020B0502020202020204" pitchFamily="34" charset="0"/>
                </a:rPr>
                <a:t>© Classroom Secrets Limited 2018</a:t>
              </a:r>
            </a:p>
          </p:txBody>
        </p:sp>
      </p:grp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2D9796D-BD0A-492E-8C54-03C3DFE58BA5}"/>
              </a:ext>
            </a:extLst>
          </p:cNvPr>
          <p:cNvSpPr/>
          <p:nvPr/>
        </p:nvSpPr>
        <p:spPr>
          <a:xfrm>
            <a:off x="5634505" y="2477305"/>
            <a:ext cx="1279001" cy="786643"/>
          </a:xfrm>
          <a:prstGeom prst="roundRect">
            <a:avLst/>
          </a:prstGeom>
          <a:solidFill>
            <a:srgbClr val="DAC1ED"/>
          </a:solidFill>
          <a:ln>
            <a:solidFill>
              <a:srgbClr val="AA72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45mm</a:t>
            </a:r>
            <a:endParaRPr lang="en-US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A75E9FA-7363-44CC-8AA1-68832A05357C}"/>
              </a:ext>
            </a:extLst>
          </p:cNvPr>
          <p:cNvSpPr/>
          <p:nvPr/>
        </p:nvSpPr>
        <p:spPr>
          <a:xfrm>
            <a:off x="5634505" y="3424680"/>
            <a:ext cx="1279001" cy="786643"/>
          </a:xfrm>
          <a:prstGeom prst="roundRect">
            <a:avLst/>
          </a:prstGeom>
          <a:solidFill>
            <a:srgbClr val="DAC1ED"/>
          </a:solidFill>
          <a:ln>
            <a:solidFill>
              <a:srgbClr val="AA72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4.5cm</a:t>
            </a:r>
            <a:endParaRPr lang="en-US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CF3F7CA-AA58-4CA6-BB65-ADF1D325B350}"/>
              </a:ext>
            </a:extLst>
          </p:cNvPr>
          <p:cNvSpPr/>
          <p:nvPr/>
        </p:nvSpPr>
        <p:spPr>
          <a:xfrm>
            <a:off x="528485" y="2477304"/>
            <a:ext cx="1279001" cy="786643"/>
          </a:xfrm>
          <a:prstGeom prst="roundRect">
            <a:avLst/>
          </a:prstGeom>
          <a:solidFill>
            <a:srgbClr val="DAC1ED"/>
          </a:solidFill>
          <a:ln>
            <a:solidFill>
              <a:srgbClr val="AA72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5mm</a:t>
            </a:r>
            <a:endParaRPr lang="en-US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8888015-4CC5-4D42-AED6-5052C9C9203E}"/>
              </a:ext>
            </a:extLst>
          </p:cNvPr>
          <p:cNvSpPr/>
          <p:nvPr/>
        </p:nvSpPr>
        <p:spPr>
          <a:xfrm>
            <a:off x="528487" y="3424680"/>
            <a:ext cx="1279001" cy="786643"/>
          </a:xfrm>
          <a:prstGeom prst="roundRect">
            <a:avLst/>
          </a:prstGeom>
          <a:solidFill>
            <a:srgbClr val="DAC1ED"/>
          </a:solidFill>
          <a:ln>
            <a:solidFill>
              <a:srgbClr val="AA72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0.5cm</a:t>
            </a:r>
            <a:endParaRPr lang="en-US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56C6AEA-C0FB-4D2F-8E73-5945548F76FC}"/>
              </a:ext>
            </a:extLst>
          </p:cNvPr>
          <p:cNvSpPr/>
          <p:nvPr/>
        </p:nvSpPr>
        <p:spPr>
          <a:xfrm>
            <a:off x="2230491" y="2477304"/>
            <a:ext cx="1279001" cy="786643"/>
          </a:xfrm>
          <a:prstGeom prst="roundRect">
            <a:avLst/>
          </a:prstGeom>
          <a:solidFill>
            <a:srgbClr val="DAC1ED"/>
          </a:solidFill>
          <a:ln>
            <a:solidFill>
              <a:srgbClr val="AA72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10mm</a:t>
            </a:r>
            <a:endParaRPr lang="en-US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E1FFAE0-FC29-4EDE-8DD8-E263045B1B9A}"/>
              </a:ext>
            </a:extLst>
          </p:cNvPr>
          <p:cNvSpPr/>
          <p:nvPr/>
        </p:nvSpPr>
        <p:spPr>
          <a:xfrm>
            <a:off x="2230491" y="3424680"/>
            <a:ext cx="1279001" cy="786643"/>
          </a:xfrm>
          <a:prstGeom prst="roundRect">
            <a:avLst/>
          </a:prstGeom>
          <a:solidFill>
            <a:srgbClr val="DAC1ED"/>
          </a:solidFill>
          <a:ln>
            <a:solidFill>
              <a:srgbClr val="AA72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1cm</a:t>
            </a:r>
            <a:endParaRPr lang="en-US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359D04E-E6F8-49E5-AA72-A410E9588C0D}"/>
              </a:ext>
            </a:extLst>
          </p:cNvPr>
          <p:cNvSpPr/>
          <p:nvPr/>
        </p:nvSpPr>
        <p:spPr>
          <a:xfrm>
            <a:off x="3932499" y="2478538"/>
            <a:ext cx="1279001" cy="786643"/>
          </a:xfrm>
          <a:prstGeom prst="roundRect">
            <a:avLst/>
          </a:prstGeom>
          <a:solidFill>
            <a:srgbClr val="DAC1ED"/>
          </a:solidFill>
          <a:ln>
            <a:solidFill>
              <a:srgbClr val="AA72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36mm</a:t>
            </a:r>
            <a:endParaRPr lang="en-US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56D968D-C5F0-4828-9136-631192682B09}"/>
              </a:ext>
            </a:extLst>
          </p:cNvPr>
          <p:cNvSpPr/>
          <p:nvPr/>
        </p:nvSpPr>
        <p:spPr>
          <a:xfrm>
            <a:off x="3932499" y="3418027"/>
            <a:ext cx="1279001" cy="786643"/>
          </a:xfrm>
          <a:prstGeom prst="roundRect">
            <a:avLst/>
          </a:prstGeom>
          <a:solidFill>
            <a:srgbClr val="DAC1ED"/>
          </a:solidFill>
          <a:ln>
            <a:solidFill>
              <a:srgbClr val="AA72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3.6cm</a:t>
            </a:r>
            <a:endParaRPr lang="en-US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D495E95-042F-469B-85D8-87BFC26238AC}"/>
              </a:ext>
            </a:extLst>
          </p:cNvPr>
          <p:cNvSpPr/>
          <p:nvPr/>
        </p:nvSpPr>
        <p:spPr>
          <a:xfrm>
            <a:off x="7336511" y="2477304"/>
            <a:ext cx="1279001" cy="786643"/>
          </a:xfrm>
          <a:prstGeom prst="roundRect">
            <a:avLst/>
          </a:prstGeom>
          <a:solidFill>
            <a:srgbClr val="DAC1ED"/>
          </a:solidFill>
          <a:ln>
            <a:solidFill>
              <a:srgbClr val="AA72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50mm</a:t>
            </a:r>
            <a:endParaRPr lang="en-US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F85273D-BB1E-4BD8-B572-37C36C146ABC}"/>
              </a:ext>
            </a:extLst>
          </p:cNvPr>
          <p:cNvSpPr/>
          <p:nvPr/>
        </p:nvSpPr>
        <p:spPr>
          <a:xfrm>
            <a:off x="7336511" y="3424680"/>
            <a:ext cx="1279001" cy="786643"/>
          </a:xfrm>
          <a:prstGeom prst="roundRect">
            <a:avLst/>
          </a:prstGeom>
          <a:solidFill>
            <a:srgbClr val="DAC1ED"/>
          </a:solidFill>
          <a:ln>
            <a:solidFill>
              <a:srgbClr val="AA72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5cm</a:t>
            </a:r>
            <a:endParaRPr lang="en-US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F2E4FAD-1A2E-4F43-9AFF-4368C8FC3508}"/>
              </a:ext>
            </a:extLst>
          </p:cNvPr>
          <p:cNvSpPr/>
          <p:nvPr/>
        </p:nvSpPr>
        <p:spPr>
          <a:xfrm>
            <a:off x="508133" y="2011541"/>
            <a:ext cx="14093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Smallest</a:t>
            </a:r>
            <a:endParaRPr lang="en-GB" sz="2400" b="1" dirty="0">
              <a:latin typeface="Century Gothic" panose="020B0502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1BB8BFC-7CDA-42D8-AE7A-7959529D0EF8}"/>
              </a:ext>
            </a:extLst>
          </p:cNvPr>
          <p:cNvSpPr/>
          <p:nvPr/>
        </p:nvSpPr>
        <p:spPr>
          <a:xfrm>
            <a:off x="7392197" y="2011541"/>
            <a:ext cx="12618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Largest</a:t>
            </a:r>
            <a:endParaRPr lang="en-GB" sz="2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138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Group 3">
            <a:extLst>
              <a:ext uri="{FF2B5EF4-FFF2-40B4-BE49-F238E27FC236}">
                <a16:creationId xmlns:a16="http://schemas.microsoft.com/office/drawing/2014/main" id="{5B95FEEE-48EE-41C9-9F6D-015057418F5E}"/>
              </a:ext>
            </a:extLst>
          </p:cNvPr>
          <p:cNvGrpSpPr>
            <a:grpSpLocks/>
          </p:cNvGrpSpPr>
          <p:nvPr/>
        </p:nvGrpSpPr>
        <p:grpSpPr bwMode="auto">
          <a:xfrm>
            <a:off x="0" y="6417869"/>
            <a:ext cx="1260476" cy="368300"/>
            <a:chOff x="1" y="6007"/>
            <a:chExt cx="794" cy="232"/>
          </a:xfrm>
        </p:grpSpPr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AEEB8026-9FB8-4FE1-964E-3BCE433535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" y="6007"/>
              <a:ext cx="495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575B53FA-4A6C-45A2-AE1B-BDFCDB3993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133"/>
              <a:ext cx="794" cy="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>
              <a:lvl1pPr>
                <a:lnSpc>
                  <a:spcPct val="8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lnSpc>
                  <a:spcPct val="8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lnSpc>
                  <a:spcPct val="8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lnSpc>
                  <a:spcPct val="8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lnSpc>
                  <a:spcPct val="8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GB" altLang="en-US" sz="500" b="1">
                  <a:latin typeface="Century Gothic" panose="020B0502020202020204" pitchFamily="34" charset="0"/>
                </a:rPr>
                <a:t>© Classroom Secrets Limited 2018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0D87735A-7309-4280-91E7-ECA309BD0A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7318"/>
            <a:ext cx="8913124" cy="63221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14A3012-8876-4D0B-B47D-58A64321F442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Draw angles that are 35˚ larger than these: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F834F34-3B69-4C1B-857B-A0E28A064920}"/>
              </a:ext>
            </a:extLst>
          </p:cNvPr>
          <p:cNvCxnSpPr>
            <a:cxnSpLocks/>
          </p:cNvCxnSpPr>
          <p:nvPr/>
        </p:nvCxnSpPr>
        <p:spPr>
          <a:xfrm flipV="1">
            <a:off x="1036197" y="5611279"/>
            <a:ext cx="3313852" cy="3380"/>
          </a:xfrm>
          <a:prstGeom prst="lin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28C626B-3A0E-4022-987A-59EAC86BAAC6}"/>
              </a:ext>
            </a:extLst>
          </p:cNvPr>
          <p:cNvCxnSpPr>
            <a:cxnSpLocks/>
          </p:cNvCxnSpPr>
          <p:nvPr/>
        </p:nvCxnSpPr>
        <p:spPr>
          <a:xfrm flipV="1">
            <a:off x="5264552" y="5614063"/>
            <a:ext cx="3012593" cy="2794"/>
          </a:xfrm>
          <a:prstGeom prst="line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114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Group 3">
            <a:extLst>
              <a:ext uri="{FF2B5EF4-FFF2-40B4-BE49-F238E27FC236}">
                <a16:creationId xmlns:a16="http://schemas.microsoft.com/office/drawing/2014/main" id="{5B95FEEE-48EE-41C9-9F6D-015057418F5E}"/>
              </a:ext>
            </a:extLst>
          </p:cNvPr>
          <p:cNvGrpSpPr>
            <a:grpSpLocks/>
          </p:cNvGrpSpPr>
          <p:nvPr/>
        </p:nvGrpSpPr>
        <p:grpSpPr bwMode="auto">
          <a:xfrm>
            <a:off x="0" y="6417869"/>
            <a:ext cx="1260476" cy="368300"/>
            <a:chOff x="1" y="6007"/>
            <a:chExt cx="794" cy="232"/>
          </a:xfrm>
        </p:grpSpPr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AEEB8026-9FB8-4FE1-964E-3BCE433535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" y="6007"/>
              <a:ext cx="495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575B53FA-4A6C-45A2-AE1B-BDFCDB3993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133"/>
              <a:ext cx="794" cy="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>
              <a:lvl1pPr>
                <a:lnSpc>
                  <a:spcPct val="8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lnSpc>
                  <a:spcPct val="8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lnSpc>
                  <a:spcPct val="8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lnSpc>
                  <a:spcPct val="8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lnSpc>
                  <a:spcPct val="8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GB" altLang="en-US" sz="500" b="1">
                  <a:latin typeface="Century Gothic" panose="020B0502020202020204" pitchFamily="34" charset="0"/>
                </a:rPr>
                <a:t>© Classroom Secrets Limited 2018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DEAF2EB7-D9CA-49B8-A47C-1150D3355E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7318"/>
            <a:ext cx="8913124" cy="6322100"/>
          </a:xfrm>
          <a:prstGeom prst="rect">
            <a:avLst/>
          </a:prstGeom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B9A0F0A3-E938-4A27-BAC3-4E6BFFB2CE08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Draw angles that are 35˚ larger than these: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A90A1A09-130A-40B1-988B-9CD4805C449B}"/>
              </a:ext>
            </a:extLst>
          </p:cNvPr>
          <p:cNvSpPr/>
          <p:nvPr/>
        </p:nvSpPr>
        <p:spPr>
          <a:xfrm>
            <a:off x="895926" y="4793568"/>
            <a:ext cx="6383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36˚ 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4320822-D609-414F-B461-035577C9EA2B}"/>
              </a:ext>
            </a:extLst>
          </p:cNvPr>
          <p:cNvSpPr/>
          <p:nvPr/>
        </p:nvSpPr>
        <p:spPr>
          <a:xfrm>
            <a:off x="1284939" y="3918660"/>
            <a:ext cx="8643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+ 35˚ 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574DC862-600E-40D0-A311-8B1A3A1A5F11}"/>
              </a:ext>
            </a:extLst>
          </p:cNvPr>
          <p:cNvSpPr/>
          <p:nvPr/>
        </p:nvSpPr>
        <p:spPr>
          <a:xfrm>
            <a:off x="2224176" y="3754733"/>
            <a:ext cx="8643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= 71˚ 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359B1D3-9C6E-476D-B9B4-AF5C5A10FDDA}"/>
              </a:ext>
            </a:extLst>
          </p:cNvPr>
          <p:cNvSpPr/>
          <p:nvPr/>
        </p:nvSpPr>
        <p:spPr>
          <a:xfrm>
            <a:off x="8049714" y="4752628"/>
            <a:ext cx="6383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44˚ 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7870FB4-D635-4CC2-B3C9-897594EC298A}"/>
              </a:ext>
            </a:extLst>
          </p:cNvPr>
          <p:cNvSpPr/>
          <p:nvPr/>
        </p:nvSpPr>
        <p:spPr>
          <a:xfrm>
            <a:off x="7393550" y="3873694"/>
            <a:ext cx="8643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35˚ + 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DD95AE6-6DD8-449C-BC54-917F2C56A845}"/>
              </a:ext>
            </a:extLst>
          </p:cNvPr>
          <p:cNvSpPr/>
          <p:nvPr/>
        </p:nvSpPr>
        <p:spPr>
          <a:xfrm>
            <a:off x="6116726" y="3745761"/>
            <a:ext cx="7922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79˚ =</a:t>
            </a:r>
          </a:p>
        </p:txBody>
      </p:sp>
    </p:spTree>
    <p:extLst>
      <p:ext uri="{BB962C8B-B14F-4D97-AF65-F5344CB8AC3E}">
        <p14:creationId xmlns:p14="http://schemas.microsoft.com/office/powerpoint/2010/main" val="1061211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Group 3">
            <a:extLst>
              <a:ext uri="{FF2B5EF4-FFF2-40B4-BE49-F238E27FC236}">
                <a16:creationId xmlns:a16="http://schemas.microsoft.com/office/drawing/2014/main" id="{5B95FEEE-48EE-41C9-9F6D-015057418F5E}"/>
              </a:ext>
            </a:extLst>
          </p:cNvPr>
          <p:cNvGrpSpPr>
            <a:grpSpLocks/>
          </p:cNvGrpSpPr>
          <p:nvPr/>
        </p:nvGrpSpPr>
        <p:grpSpPr bwMode="auto">
          <a:xfrm>
            <a:off x="0" y="6417869"/>
            <a:ext cx="1260476" cy="368300"/>
            <a:chOff x="1" y="6007"/>
            <a:chExt cx="794" cy="232"/>
          </a:xfrm>
        </p:grpSpPr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AEEB8026-9FB8-4FE1-964E-3BCE433535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" y="6007"/>
              <a:ext cx="495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575B53FA-4A6C-45A2-AE1B-BDFCDB3993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133"/>
              <a:ext cx="794" cy="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>
              <a:lvl1pPr>
                <a:lnSpc>
                  <a:spcPct val="8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lnSpc>
                  <a:spcPct val="8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lnSpc>
                  <a:spcPct val="8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lnSpc>
                  <a:spcPct val="8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lnSpc>
                  <a:spcPct val="8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GB" altLang="en-US" sz="500" b="1">
                  <a:latin typeface="Century Gothic" panose="020B0502020202020204" pitchFamily="34" charset="0"/>
                </a:rPr>
                <a:t>© Classroom Secrets Limited 2018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10F37C7E-4967-4454-A7DD-39AE6BD188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7318"/>
            <a:ext cx="8913124" cy="63221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15AB66C7-D22E-4833-8DD5-2F5F63D3014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Draw a line to connect the dots. </a:t>
            </a: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closest length. </a:t>
            </a: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B1D41668-87B6-4997-AA22-5313D7C0E7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207340"/>
              </p:ext>
            </p:extLst>
          </p:nvPr>
        </p:nvGraphicFramePr>
        <p:xfrm>
          <a:off x="1341120" y="1674262"/>
          <a:ext cx="646176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53920">
                  <a:extLst>
                    <a:ext uri="{9D8B030D-6E8A-4147-A177-3AD203B41FA5}">
                      <a16:colId xmlns:a16="http://schemas.microsoft.com/office/drawing/2014/main" val="4199611536"/>
                    </a:ext>
                  </a:extLst>
                </a:gridCol>
                <a:gridCol w="2153920">
                  <a:extLst>
                    <a:ext uri="{9D8B030D-6E8A-4147-A177-3AD203B41FA5}">
                      <a16:colId xmlns:a16="http://schemas.microsoft.com/office/drawing/2014/main" val="2848536279"/>
                    </a:ext>
                  </a:extLst>
                </a:gridCol>
                <a:gridCol w="2153920">
                  <a:extLst>
                    <a:ext uri="{9D8B030D-6E8A-4147-A177-3AD203B41FA5}">
                      <a16:colId xmlns:a16="http://schemas.microsoft.com/office/drawing/2014/main" val="7488260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5.5cm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5cm 2mm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49mm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06428568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EF1D3338-F4C9-440A-9561-0231B79622F3}"/>
              </a:ext>
            </a:extLst>
          </p:cNvPr>
          <p:cNvSpPr txBox="1"/>
          <p:nvPr/>
        </p:nvSpPr>
        <p:spPr>
          <a:xfrm>
            <a:off x="1948089" y="3407853"/>
            <a:ext cx="323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F3468A6-B2DE-48E2-AF19-6902D89B7912}"/>
              </a:ext>
            </a:extLst>
          </p:cNvPr>
          <p:cNvSpPr txBox="1"/>
          <p:nvPr/>
        </p:nvSpPr>
        <p:spPr>
          <a:xfrm>
            <a:off x="6244037" y="2263765"/>
            <a:ext cx="323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A02DE30-EFFA-4057-8782-0CD831594A13}"/>
              </a:ext>
            </a:extLst>
          </p:cNvPr>
          <p:cNvSpPr/>
          <p:nvPr/>
        </p:nvSpPr>
        <p:spPr>
          <a:xfrm>
            <a:off x="6300282" y="3028131"/>
            <a:ext cx="252000" cy="25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atin typeface="Century Gothic" panose="020B0502020202020204" pitchFamily="34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25722E7-ADCF-4B2E-80E8-ABC78681089E}"/>
              </a:ext>
            </a:extLst>
          </p:cNvPr>
          <p:cNvCxnSpPr>
            <a:cxnSpLocks/>
          </p:cNvCxnSpPr>
          <p:nvPr/>
        </p:nvCxnSpPr>
        <p:spPr>
          <a:xfrm>
            <a:off x="6425637" y="2619604"/>
            <a:ext cx="0" cy="66052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3AA1268D-DEC4-4729-ACFE-3BCD59A7366B}"/>
              </a:ext>
            </a:extLst>
          </p:cNvPr>
          <p:cNvSpPr/>
          <p:nvPr/>
        </p:nvSpPr>
        <p:spPr>
          <a:xfrm>
            <a:off x="2004774" y="4175054"/>
            <a:ext cx="252000" cy="25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atin typeface="Century Gothic" panose="020B0502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6E1427C-A4C5-44AE-81EC-E0B1776363BF}"/>
              </a:ext>
            </a:extLst>
          </p:cNvPr>
          <p:cNvSpPr txBox="1"/>
          <p:nvPr/>
        </p:nvSpPr>
        <p:spPr>
          <a:xfrm>
            <a:off x="6945122" y="5919765"/>
            <a:ext cx="2198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(not to scale)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F2BDA60-075E-4BB9-9C7F-AECE2CC68F1B}"/>
              </a:ext>
            </a:extLst>
          </p:cNvPr>
          <p:cNvCxnSpPr>
            <a:cxnSpLocks/>
          </p:cNvCxnSpPr>
          <p:nvPr/>
        </p:nvCxnSpPr>
        <p:spPr>
          <a:xfrm>
            <a:off x="2130774" y="3771212"/>
            <a:ext cx="0" cy="65359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6150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Group 3">
            <a:extLst>
              <a:ext uri="{FF2B5EF4-FFF2-40B4-BE49-F238E27FC236}">
                <a16:creationId xmlns:a16="http://schemas.microsoft.com/office/drawing/2014/main" id="{5B95FEEE-48EE-41C9-9F6D-015057418F5E}"/>
              </a:ext>
            </a:extLst>
          </p:cNvPr>
          <p:cNvGrpSpPr>
            <a:grpSpLocks/>
          </p:cNvGrpSpPr>
          <p:nvPr/>
        </p:nvGrpSpPr>
        <p:grpSpPr bwMode="auto">
          <a:xfrm>
            <a:off x="0" y="6417869"/>
            <a:ext cx="1260476" cy="368300"/>
            <a:chOff x="1" y="6007"/>
            <a:chExt cx="794" cy="232"/>
          </a:xfrm>
        </p:grpSpPr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AEEB8026-9FB8-4FE1-964E-3BCE433535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" y="6007"/>
              <a:ext cx="495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575B53FA-4A6C-45A2-AE1B-BDFCDB3993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133"/>
              <a:ext cx="794" cy="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>
              <a:lvl1pPr>
                <a:lnSpc>
                  <a:spcPct val="8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lnSpc>
                  <a:spcPct val="8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lnSpc>
                  <a:spcPct val="8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lnSpc>
                  <a:spcPct val="8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lnSpc>
                  <a:spcPct val="8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GB" altLang="en-US" sz="500" b="1">
                  <a:latin typeface="Century Gothic" panose="020B0502020202020204" pitchFamily="34" charset="0"/>
                </a:rPr>
                <a:t>© Classroom Secrets Limited 2018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10F37C7E-4967-4454-A7DD-39AE6BD188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7318"/>
            <a:ext cx="8913124" cy="63221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15AB66C7-D22E-4833-8DD5-2F5F63D3014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Draw a line to connect the dots. </a:t>
            </a: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closest length. </a:t>
            </a: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B1D41668-87B6-4997-AA22-5313D7C0E7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446035"/>
              </p:ext>
            </p:extLst>
          </p:nvPr>
        </p:nvGraphicFramePr>
        <p:xfrm>
          <a:off x="1341120" y="1674262"/>
          <a:ext cx="646176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53920">
                  <a:extLst>
                    <a:ext uri="{9D8B030D-6E8A-4147-A177-3AD203B41FA5}">
                      <a16:colId xmlns:a16="http://schemas.microsoft.com/office/drawing/2014/main" val="4199611536"/>
                    </a:ext>
                  </a:extLst>
                </a:gridCol>
                <a:gridCol w="2153920">
                  <a:extLst>
                    <a:ext uri="{9D8B030D-6E8A-4147-A177-3AD203B41FA5}">
                      <a16:colId xmlns:a16="http://schemas.microsoft.com/office/drawing/2014/main" val="2848536279"/>
                    </a:ext>
                  </a:extLst>
                </a:gridCol>
                <a:gridCol w="2153920">
                  <a:extLst>
                    <a:ext uri="{9D8B030D-6E8A-4147-A177-3AD203B41FA5}">
                      <a16:colId xmlns:a16="http://schemas.microsoft.com/office/drawing/2014/main" val="7488260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5.5cm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5cm 2mm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49mm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06428568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EF1D3338-F4C9-440A-9561-0231B79622F3}"/>
              </a:ext>
            </a:extLst>
          </p:cNvPr>
          <p:cNvSpPr txBox="1"/>
          <p:nvPr/>
        </p:nvSpPr>
        <p:spPr>
          <a:xfrm>
            <a:off x="1948089" y="3407853"/>
            <a:ext cx="323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F3468A6-B2DE-48E2-AF19-6902D89B7912}"/>
              </a:ext>
            </a:extLst>
          </p:cNvPr>
          <p:cNvSpPr txBox="1"/>
          <p:nvPr/>
        </p:nvSpPr>
        <p:spPr>
          <a:xfrm>
            <a:off x="6244037" y="2263765"/>
            <a:ext cx="323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A02DE30-EFFA-4057-8782-0CD831594A13}"/>
              </a:ext>
            </a:extLst>
          </p:cNvPr>
          <p:cNvSpPr/>
          <p:nvPr/>
        </p:nvSpPr>
        <p:spPr>
          <a:xfrm>
            <a:off x="6300282" y="3028131"/>
            <a:ext cx="252000" cy="25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atin typeface="Century Gothic" panose="020B0502020202020204" pitchFamily="34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25722E7-ADCF-4B2E-80E8-ABC78681089E}"/>
              </a:ext>
            </a:extLst>
          </p:cNvPr>
          <p:cNvCxnSpPr>
            <a:cxnSpLocks/>
          </p:cNvCxnSpPr>
          <p:nvPr/>
        </p:nvCxnSpPr>
        <p:spPr>
          <a:xfrm>
            <a:off x="6425637" y="2619604"/>
            <a:ext cx="0" cy="66052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3AA1268D-DEC4-4729-ACFE-3BCD59A7366B}"/>
              </a:ext>
            </a:extLst>
          </p:cNvPr>
          <p:cNvSpPr/>
          <p:nvPr/>
        </p:nvSpPr>
        <p:spPr>
          <a:xfrm>
            <a:off x="2004774" y="4175054"/>
            <a:ext cx="252000" cy="25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atin typeface="Century Gothic" panose="020B0502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6E1427C-A4C5-44AE-81EC-E0B1776363BF}"/>
              </a:ext>
            </a:extLst>
          </p:cNvPr>
          <p:cNvSpPr txBox="1"/>
          <p:nvPr/>
        </p:nvSpPr>
        <p:spPr>
          <a:xfrm>
            <a:off x="6945122" y="5919765"/>
            <a:ext cx="2198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(not to scale)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F2BDA60-075E-4BB9-9C7F-AECE2CC68F1B}"/>
              </a:ext>
            </a:extLst>
          </p:cNvPr>
          <p:cNvCxnSpPr>
            <a:cxnSpLocks/>
          </p:cNvCxnSpPr>
          <p:nvPr/>
        </p:nvCxnSpPr>
        <p:spPr>
          <a:xfrm>
            <a:off x="2130774" y="3771212"/>
            <a:ext cx="0" cy="65359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B8F170D-983D-465A-91F6-688448864304}"/>
              </a:ext>
            </a:extLst>
          </p:cNvPr>
          <p:cNvCxnSpPr>
            <a:cxnSpLocks/>
          </p:cNvCxnSpPr>
          <p:nvPr/>
        </p:nvCxnSpPr>
        <p:spPr>
          <a:xfrm flipV="1">
            <a:off x="2130774" y="3280131"/>
            <a:ext cx="4295508" cy="11446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8D59CBB6-913E-4488-8E01-B2F8563497DB}"/>
              </a:ext>
            </a:extLst>
          </p:cNvPr>
          <p:cNvSpPr/>
          <p:nvPr/>
        </p:nvSpPr>
        <p:spPr>
          <a:xfrm>
            <a:off x="3631974" y="1621438"/>
            <a:ext cx="1880051" cy="5628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091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Group 3">
            <a:extLst>
              <a:ext uri="{FF2B5EF4-FFF2-40B4-BE49-F238E27FC236}">
                <a16:creationId xmlns:a16="http://schemas.microsoft.com/office/drawing/2014/main" id="{5B95FEEE-48EE-41C9-9F6D-015057418F5E}"/>
              </a:ext>
            </a:extLst>
          </p:cNvPr>
          <p:cNvGrpSpPr>
            <a:grpSpLocks/>
          </p:cNvGrpSpPr>
          <p:nvPr/>
        </p:nvGrpSpPr>
        <p:grpSpPr bwMode="auto">
          <a:xfrm>
            <a:off x="0" y="6417869"/>
            <a:ext cx="1260476" cy="368300"/>
            <a:chOff x="1" y="6007"/>
            <a:chExt cx="794" cy="232"/>
          </a:xfrm>
        </p:grpSpPr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AEEB8026-9FB8-4FE1-964E-3BCE433535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" y="6007"/>
              <a:ext cx="495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575B53FA-4A6C-45A2-AE1B-BDFCDB3993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133"/>
              <a:ext cx="794" cy="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>
              <a:lvl1pPr>
                <a:lnSpc>
                  <a:spcPct val="8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lnSpc>
                  <a:spcPct val="8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lnSpc>
                  <a:spcPct val="8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lnSpc>
                  <a:spcPct val="8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lnSpc>
                  <a:spcPct val="8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GB" altLang="en-US" sz="500" b="1">
                  <a:latin typeface="Century Gothic" panose="020B0502020202020204" pitchFamily="34" charset="0"/>
                </a:rPr>
                <a:t>© Classroom Secrets Limited 2018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378E9696-4F19-4832-94C8-BF1F506064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7318"/>
            <a:ext cx="8913124" cy="63221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DBC911D-F4DA-4955-BC65-153A0E0D1267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table.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078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Group 3">
            <a:extLst>
              <a:ext uri="{FF2B5EF4-FFF2-40B4-BE49-F238E27FC236}">
                <a16:creationId xmlns:a16="http://schemas.microsoft.com/office/drawing/2014/main" id="{5B95FEEE-48EE-41C9-9F6D-015057418F5E}"/>
              </a:ext>
            </a:extLst>
          </p:cNvPr>
          <p:cNvGrpSpPr>
            <a:grpSpLocks/>
          </p:cNvGrpSpPr>
          <p:nvPr/>
        </p:nvGrpSpPr>
        <p:grpSpPr bwMode="auto">
          <a:xfrm>
            <a:off x="0" y="6417869"/>
            <a:ext cx="1260476" cy="368300"/>
            <a:chOff x="1" y="6007"/>
            <a:chExt cx="794" cy="232"/>
          </a:xfrm>
        </p:grpSpPr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AEEB8026-9FB8-4FE1-964E-3BCE433535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" y="6007"/>
              <a:ext cx="495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575B53FA-4A6C-45A2-AE1B-BDFCDB3993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133"/>
              <a:ext cx="794" cy="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>
              <a:lvl1pPr>
                <a:lnSpc>
                  <a:spcPct val="8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lnSpc>
                  <a:spcPct val="8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lnSpc>
                  <a:spcPct val="8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lnSpc>
                  <a:spcPct val="8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lnSpc>
                  <a:spcPct val="8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GB" altLang="en-US" sz="500" b="1">
                  <a:latin typeface="Century Gothic" panose="020B0502020202020204" pitchFamily="34" charset="0"/>
                </a:rPr>
                <a:t>© Classroom Secrets Limited 2018</a:t>
              </a:r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FD87C95B-1961-4554-8FD2-0EB6B4AA4D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7318"/>
            <a:ext cx="8913124" cy="632210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A5111672-8FB2-41F4-9562-E12936F41B1D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table.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331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FAF844F8D8A5418E98F34D21016ED8" ma:contentTypeVersion="17" ma:contentTypeDescription="Create a new document." ma:contentTypeScope="" ma:versionID="6768ad0e7065588ff79bad5efd391656">
  <xsd:schema xmlns:xsd="http://www.w3.org/2001/XMLSchema" xmlns:xs="http://www.w3.org/2001/XMLSchema" xmlns:p="http://schemas.microsoft.com/office/2006/metadata/properties" xmlns:ns1="http://schemas.microsoft.com/sharepoint/v3" xmlns:ns2="86144f90-c7b6-48d0-aae5-f5e9e48cc3df" xmlns:ns3="0f0ae0ff-29c4-4766-b250-c1a9bee8d430" targetNamespace="http://schemas.microsoft.com/office/2006/metadata/properties" ma:root="true" ma:fieldsID="023737c47b7c15f707c24ad90848c5a9" ns1:_="" ns2:_="" ns3:_="">
    <xsd:import namespace="http://schemas.microsoft.com/sharepoint/v3"/>
    <xsd:import namespace="86144f90-c7b6-48d0-aae5-f5e9e48cc3df"/>
    <xsd:import namespace="0f0ae0ff-29c4-4766-b250-c1a9bee8d43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2:TaxKeywordTaxHTField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KeywordTaxHTField" ma:index="13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description="" ma:hidden="true" ma:list="{22ec0cf8-456d-4606-8852-2ed8c6b517f4}" ma:internalName="TaxCatchAll" ma:showField="CatchAllData" ma:web="86144f90-c7b6-48d0-aae5-f5e9e48cc3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0ae0ff-29c4-4766-b250-c1a9bee8d4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9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KeywordTaxHTField xmlns="86144f90-c7b6-48d0-aae5-f5e9e48cc3df">
      <Terms xmlns="http://schemas.microsoft.com/office/infopath/2007/PartnerControls"/>
    </TaxKeywordTaxHTField>
    <_ip_UnifiedCompliancePolicyProperties xmlns="http://schemas.microsoft.com/sharepoint/v3" xsi:nil="true"/>
    <TaxCatchAll xmlns="86144f90-c7b6-48d0-aae5-f5e9e48cc3df"/>
  </documentManagement>
</p:properties>
</file>

<file path=customXml/itemProps1.xml><?xml version="1.0" encoding="utf-8"?>
<ds:datastoreItem xmlns:ds="http://schemas.openxmlformats.org/officeDocument/2006/customXml" ds:itemID="{EF1F5E41-C307-46A7-9EC1-C6CF75F83E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6144f90-c7b6-48d0-aae5-f5e9e48cc3df"/>
    <ds:schemaRef ds:uri="0f0ae0ff-29c4-4766-b250-c1a9bee8d4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F8F11D-A449-4684-B8E0-461263A2E192}">
  <ds:schemaRefs>
    <ds:schemaRef ds:uri="http://purl.org/dc/terms/"/>
    <ds:schemaRef ds:uri="http://www.w3.org/XML/1998/namespace"/>
    <ds:schemaRef ds:uri="http://schemas.microsoft.com/office/2006/documentManagement/types"/>
    <ds:schemaRef ds:uri="86144f90-c7b6-48d0-aae5-f5e9e48cc3df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0f0ae0ff-29c4-4766-b250-c1a9bee8d430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257</TotalTime>
  <Words>634</Words>
  <Application>Microsoft Office PowerPoint</Application>
  <PresentationFormat>On-screen Show (4:3)</PresentationFormat>
  <Paragraphs>260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SimSun</vt:lpstr>
      <vt:lpstr>Arial</vt:lpstr>
      <vt:lpstr>Calibri</vt:lpstr>
      <vt:lpstr>Calibri Light</vt:lpstr>
      <vt:lpstr>Century Gothic</vt:lpstr>
      <vt:lpstr>SassoonCRInfantMedium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teacher</cp:lastModifiedBy>
  <cp:revision>6</cp:revision>
  <dcterms:created xsi:type="dcterms:W3CDTF">2018-03-17T10:08:43Z</dcterms:created>
  <dcterms:modified xsi:type="dcterms:W3CDTF">2020-06-15T00:22:30Z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0x01010060FAF844F8D8A5418E98F34D21016ED8</vt:lpwstr>
  </property>
  <property fmtid="{D5CDD505-2E9C-101B-9397-08002B2CF9AE}" pid="3" name="TaxKeyword">
    <vt:lpwstr/>
  </property>
</Properties>
</file>