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9BF28-3AB6-4395-91C5-21B57E108F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67BBBB-5911-4C30-820E-6C9EFF8D2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10BC4-F05B-4A04-AC3C-D5741990A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16/06/2020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0FA49-0EC7-4662-AF4E-E7AE45271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C7C1E8-CDB7-4A36-BE8B-475CF0D4D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541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4C31F-AD8D-42A0-82AD-5572C48F5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8A1E26-63B0-486E-BFA5-160909F97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4121A-6C89-4ACC-86AF-899CB1FA1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16/06/2020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069C2-A438-4B50-A128-FA6D64BD5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D9907-A945-467E-B567-2094BD231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268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644333-7F11-4DD5-974E-FDD9330E2E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B63165-E378-47EB-AB8E-B222576BC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43B34-0B7A-4991-9548-8DA7E2CF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16/06/2020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3BDCA-EBE0-45DD-85AF-548418A67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BFB6E-88DC-407C-B3C0-68EC006D0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010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B4169-4468-43B1-8FD4-EDB7C065D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2F419-C8AB-4B21-9365-FB1C90402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D62A6-3884-4B46-8E9B-E9829D842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16/06/2020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85428-BB95-4681-A330-D6EEB2A10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EFAC1-7A7C-498E-8F9F-B2DCB7257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8211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B4D33-9297-48D5-BCE5-5C13E6AD4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4345D8-449B-4616-B9E2-BEF9951CD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C79CC-84F7-477D-87D1-3F1555046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16/06/2020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92F5-2A00-4D7A-BEF7-848A2BC64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F279F-1D0F-45BE-A870-E20DC9AAF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879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62C62-7758-40C2-907A-CA2543A54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EF1D8-62AF-4A3A-AB1A-170052E787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C640B-A4A0-42A5-8AF6-22C8A0C27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BB47CD-D206-45B2-8872-B53ACCC0A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16/06/2020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453FD-9BFF-403C-8928-A88147821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CAC16C-9755-49C5-8C22-A33EA0DD3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47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AA25F-EF1A-4DBB-8A86-3FE1874F5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E1B98C-FD6F-4ECB-A27E-69802C439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9116E1-DD8D-4947-B88C-2291B6F89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1FA230-80DB-4D8F-BC3A-5A0C84C472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683630-BBCA-410B-AF0D-D1A65D3B84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71E383-5B52-4DD9-8B65-28460DC93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16/06/2020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143E51-8E57-43BB-A6F8-73F40D03E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538ABD-ACE2-40C8-A1C1-9938452E9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0398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7CCFF-61D8-45E1-A602-529ACFC9D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043734-F609-46CB-ABA6-96D4C15AF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16/06/2020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C85E3F-43B6-485F-8960-D08E1917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2EECC-4461-4481-B980-73D4ADD21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8756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92BF07-7E9B-406A-98CD-737AF0168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16/06/2020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6FABFB-12D2-4C9D-B0C2-B0052149E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0FB0A1-0AED-4D95-ADCB-C26C76135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686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B30CF-8C6D-458D-81EC-F5AF371B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4E5E2-B621-480F-B9E4-065C0D7AB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EAC389-AA10-437C-B4FE-0629038B7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88B23-6336-4F91-85B9-1F0AF8AA8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16/06/2020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ACDBAE-837A-4C69-8BE5-B9D5CA62D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E03B78-586A-4015-9E65-302C71986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61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016C2-B2C0-4EF9-BC40-1F6B47AFB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002A87-E9A8-47EC-8101-BEA9230C8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57AED-BC64-458E-96CF-E649760EE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BBE506-997D-47CA-8DE1-94BBD1282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F6F6-ACDD-45AD-AFC6-B5AE8FA6C048}" type="datetimeFigureOut">
              <a:rPr lang="en-GB" smtClean="0"/>
              <a:t>16/06/2020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32B8CE-0FE8-4BA7-B922-0B77261E9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08E42B-7B3C-48CC-9787-90043E828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238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BB3160-51FE-46F5-AFE1-9E22A5FC9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91233-16D1-4423-87B0-73D755DD1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64170-38DD-4E9D-9449-37A5E4B605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6F6F6-ACDD-45AD-AFC6-B5AE8FA6C048}" type="datetimeFigureOut">
              <a:rPr lang="en-GB" smtClean="0"/>
              <a:t>16/06/2020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27096-9661-463E-9691-35666456D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5BBDF-3A76-4032-A454-D8C2ACAB85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0EB42-BFD4-4290-A0CA-E0BFE9AEFC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037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6wCRq50Ww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BCCF6C-2982-404B-A98C-18F6A6D975BB}"/>
              </a:ext>
            </a:extLst>
          </p:cNvPr>
          <p:cNvSpPr txBox="1"/>
          <p:nvPr/>
        </p:nvSpPr>
        <p:spPr>
          <a:xfrm>
            <a:off x="559019" y="155480"/>
            <a:ext cx="7829867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Good morning Year 2       Friday 19</a:t>
            </a:r>
            <a:r>
              <a:rPr lang="en-GB" sz="2400" b="1" baseline="30000" dirty="0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June</a:t>
            </a:r>
          </a:p>
          <a:p>
            <a:endParaRPr lang="en-GB" sz="1600" b="1" u="sng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b="1" u="sng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English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endParaRPr lang="en-GB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This week our seaside story is ‘The Lighthouse Keepers Lunch’. 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We have been writing a playscript. In class, this would take us a few days because we would practise our words before writing it on paper. You could practise with someone and make your playscript come alive.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The features of a playscript are: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set the scene including who, where, what and sound and lighting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stage direction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character direction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conversation flows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Today we are editing our playscripts. But what does that mean?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9106" t="39264" r="69176" b="35258"/>
          <a:stretch/>
        </p:blipFill>
        <p:spPr>
          <a:xfrm>
            <a:off x="8695673" y="433026"/>
            <a:ext cx="2903064" cy="339273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388886" y="4078014"/>
            <a:ext cx="33301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Some of you may have ‘The Lighthouse Keepers Lunch’ on your shelf. Read it or listen to a grown up read it to you. 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Or, listen to the story using this link:</a:t>
            </a:r>
          </a:p>
          <a:p>
            <a:r>
              <a:rPr lang="en-GB" dirty="0">
                <a:hlinkClick r:id="rId3"/>
              </a:rPr>
              <a:t>https://www.youtube.com/watch?v=46wCRq50Wwg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9628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BCCF6C-2982-404B-A98C-18F6A6D975BB}"/>
              </a:ext>
            </a:extLst>
          </p:cNvPr>
          <p:cNvSpPr txBox="1"/>
          <p:nvPr/>
        </p:nvSpPr>
        <p:spPr>
          <a:xfrm>
            <a:off x="962660" y="99447"/>
            <a:ext cx="1092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Friday 19</a:t>
            </a:r>
            <a:r>
              <a:rPr lang="en-GB" sz="2400" b="1" baseline="30000" dirty="0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June</a:t>
            </a:r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CFEDA4-FC9A-41AD-B9A8-BB45F33621DA}"/>
              </a:ext>
            </a:extLst>
          </p:cNvPr>
          <p:cNvSpPr txBox="1"/>
          <p:nvPr/>
        </p:nvSpPr>
        <p:spPr>
          <a:xfrm>
            <a:off x="699813" y="561112"/>
            <a:ext cx="238628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chemeClr val="accent1">
                    <a:lumMod val="50000"/>
                  </a:schemeClr>
                </a:solidFill>
              </a:rPr>
              <a:t>English</a:t>
            </a:r>
          </a:p>
          <a:p>
            <a:endParaRPr lang="en-GB" sz="2000" b="1" u="sng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Editing means that you read your writing and think about: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* word choices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* punctuation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* sense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* spelling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* setting out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pic>
        <p:nvPicPr>
          <p:cNvPr id="6" name="Picture 2" descr="improve spelling">
            <a:extLst>
              <a:ext uri="{FF2B5EF4-FFF2-40B4-BE49-F238E27FC236}">
                <a16:creationId xmlns:a16="http://schemas.microsoft.com/office/drawing/2014/main" id="{7505AFCC-B5BB-4516-9476-F5D6E51652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7" t="22900" r="4133" b="32005"/>
          <a:stretch/>
        </p:blipFill>
        <p:spPr bwMode="auto">
          <a:xfrm>
            <a:off x="8318304" y="5866475"/>
            <a:ext cx="3566356" cy="846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83C9C9E-F6D0-41BE-AB40-36F934F03E30}"/>
              </a:ext>
            </a:extLst>
          </p:cNvPr>
          <p:cNvSpPr txBox="1"/>
          <p:nvPr/>
        </p:nvSpPr>
        <p:spPr>
          <a:xfrm>
            <a:off x="307340" y="5497143"/>
            <a:ext cx="1112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Handwriting 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Use the paper on our Year 2 class page to practise your handwriting. Careful with size and shape.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95198D-6D6B-4950-9878-1A7FDF760735}"/>
              </a:ext>
            </a:extLst>
          </p:cNvPr>
          <p:cNvSpPr txBox="1"/>
          <p:nvPr/>
        </p:nvSpPr>
        <p:spPr>
          <a:xfrm>
            <a:off x="307340" y="5978489"/>
            <a:ext cx="77031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Spelling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Practise your spellings. This week we are adding the suffixes less and </a:t>
            </a:r>
            <a:r>
              <a:rPr lang="en-GB" dirty="0" err="1">
                <a:solidFill>
                  <a:schemeClr val="accent1">
                    <a:lumMod val="50000"/>
                  </a:schemeClr>
                </a:solidFill>
              </a:rPr>
              <a:t>ly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. Keep practising. Which method of practising suits you best?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455CAA-7301-4B90-882A-8C2E5D82C777}"/>
              </a:ext>
            </a:extLst>
          </p:cNvPr>
          <p:cNvSpPr txBox="1"/>
          <p:nvPr/>
        </p:nvSpPr>
        <p:spPr>
          <a:xfrm>
            <a:off x="4552950" y="847725"/>
            <a:ext cx="7038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Practise editing by reading my play script. Can you find 10 errors?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E30C289-5EF5-46C8-8C68-062D316D6D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7161" y="1941685"/>
            <a:ext cx="666749" cy="523429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A7806E40-DA3D-4E9D-97F1-22730E9012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81" r="34155" b="59133"/>
          <a:stretch/>
        </p:blipFill>
        <p:spPr bwMode="auto">
          <a:xfrm flipH="1">
            <a:off x="4382134" y="2274423"/>
            <a:ext cx="796804" cy="939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2040434-1F84-4600-8B6B-47A45482A67B}"/>
              </a:ext>
            </a:extLst>
          </p:cNvPr>
          <p:cNvSpPr txBox="1"/>
          <p:nvPr/>
        </p:nvSpPr>
        <p:spPr>
          <a:xfrm>
            <a:off x="5225932" y="2008657"/>
            <a:ext cx="5248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good morning </a:t>
            </a:r>
            <a:r>
              <a:rPr lang="en-GB" dirty="0" err="1">
                <a:solidFill>
                  <a:srgbClr val="0070C0"/>
                </a:solidFill>
              </a:rPr>
              <a:t>mr</a:t>
            </a:r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en-GB" dirty="0" err="1">
                <a:solidFill>
                  <a:srgbClr val="0070C0"/>
                </a:solidFill>
              </a:rPr>
              <a:t>grinling</a:t>
            </a:r>
            <a:r>
              <a:rPr lang="en-GB" dirty="0">
                <a:solidFill>
                  <a:srgbClr val="0070C0"/>
                </a:solidFill>
              </a:rPr>
              <a:t>. How are you today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D01591-D9E5-4D14-9F98-933635D53CBC}"/>
              </a:ext>
            </a:extLst>
          </p:cNvPr>
          <p:cNvSpPr txBox="1"/>
          <p:nvPr/>
        </p:nvSpPr>
        <p:spPr>
          <a:xfrm>
            <a:off x="5225932" y="2749836"/>
            <a:ext cx="5248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I am going </a:t>
            </a:r>
            <a:r>
              <a:rPr lang="en-GB" dirty="0" err="1">
                <a:solidFill>
                  <a:srgbClr val="0070C0"/>
                </a:solidFill>
              </a:rPr>
              <a:t>cleen</a:t>
            </a:r>
            <a:r>
              <a:rPr lang="en-GB" dirty="0">
                <a:solidFill>
                  <a:srgbClr val="0070C0"/>
                </a:solidFill>
              </a:rPr>
              <a:t> and polish my lite today. What is for lunch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A629F42-47CF-47D2-95F2-9783257C8A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7160" y="3404917"/>
            <a:ext cx="666749" cy="52342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7E103C3-1CC9-4B4C-83E6-A3F3FA2329A1}"/>
              </a:ext>
            </a:extLst>
          </p:cNvPr>
          <p:cNvSpPr txBox="1"/>
          <p:nvPr/>
        </p:nvSpPr>
        <p:spPr>
          <a:xfrm>
            <a:off x="5225932" y="3450238"/>
            <a:ext cx="5248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I have maid lighthouse sandwiches peach surprise and iced sea biscuits.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E528C4-E062-4836-BB8F-78BD99518E0E}"/>
              </a:ext>
            </a:extLst>
          </p:cNvPr>
          <p:cNvSpPr txBox="1"/>
          <p:nvPr/>
        </p:nvSpPr>
        <p:spPr>
          <a:xfrm>
            <a:off x="4552950" y="4473690"/>
            <a:ext cx="7038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Now check your playscript. Ask someone else to check it too!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532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9BC629D-6B55-45A8-8B49-263FBB68AB06}"/>
              </a:ext>
            </a:extLst>
          </p:cNvPr>
          <p:cNvSpPr txBox="1"/>
          <p:nvPr/>
        </p:nvSpPr>
        <p:spPr>
          <a:xfrm>
            <a:off x="855772" y="160839"/>
            <a:ext cx="11071005" cy="1661993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Friday 19</a:t>
            </a:r>
            <a:r>
              <a:rPr lang="en-GB" sz="2400" b="1" baseline="30000" dirty="0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June</a:t>
            </a:r>
          </a:p>
          <a:p>
            <a:r>
              <a:rPr lang="en-GB" sz="2400" b="1" u="sng" dirty="0">
                <a:solidFill>
                  <a:schemeClr val="accent1">
                    <a:lumMod val="50000"/>
                  </a:schemeClr>
                </a:solidFill>
              </a:rPr>
              <a:t>Maths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777F56-04D2-402B-A770-FABB225892EE}"/>
              </a:ext>
            </a:extLst>
          </p:cNvPr>
          <p:cNvSpPr txBox="1"/>
          <p:nvPr/>
        </p:nvSpPr>
        <p:spPr>
          <a:xfrm>
            <a:off x="493822" y="1130335"/>
            <a:ext cx="1055517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Today, have a look at the questions in Measurement Year 2. Some are easy and some are not so easy. Challenge yourself to try them all.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We have not learned how to tell the time yet, so don not worry about those, unless you would like to try them. I have already suggested that you practise o’clock and half past times.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Next week our maths will be telling the time.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The word ‘mass’ is used. When we speak we usually say weight. It is measured in g and kg.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711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F002828-EA1B-4A99-95A2-59F4D879BA1D}"/>
              </a:ext>
            </a:extLst>
          </p:cNvPr>
          <p:cNvSpPr/>
          <p:nvPr/>
        </p:nvSpPr>
        <p:spPr>
          <a:xfrm>
            <a:off x="9982200" y="0"/>
            <a:ext cx="21285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                                                       Friday 15</a:t>
            </a:r>
            <a:r>
              <a:rPr lang="en-GB" b="1" baseline="30000" dirty="0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 June</a:t>
            </a: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1ED93F95-123E-471E-AB82-280F706F6D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0949" y="5474015"/>
            <a:ext cx="1345131" cy="106159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8E8A584-512F-40CB-994F-98A48801651D}"/>
              </a:ext>
            </a:extLst>
          </p:cNvPr>
          <p:cNvSpPr txBox="1"/>
          <p:nvPr/>
        </p:nvSpPr>
        <p:spPr>
          <a:xfrm>
            <a:off x="534735" y="5550728"/>
            <a:ext cx="933115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Don’t forget to check in to </a:t>
            </a:r>
            <a:r>
              <a:rPr lang="en-GB" sz="2200" b="1" dirty="0">
                <a:solidFill>
                  <a:srgbClr val="009999"/>
                </a:solidFill>
              </a:rPr>
              <a:t>Prodigy for 20 mins each day</a:t>
            </a:r>
            <a:r>
              <a:rPr lang="en-GB" dirty="0"/>
              <a:t>.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I can see how many questions you try and how many you get right. Great work everyone on Prodigy – keep it going</a:t>
            </a:r>
            <a:r>
              <a:rPr lang="en-GB" dirty="0"/>
              <a:t>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8D9AB29-B909-46F7-AD4C-AB081E2B49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965" y="463451"/>
            <a:ext cx="6062295" cy="525970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44D4D21-23AD-4CA5-A081-521D5E704715}"/>
              </a:ext>
            </a:extLst>
          </p:cNvPr>
          <p:cNvSpPr txBox="1"/>
          <p:nvPr/>
        </p:nvSpPr>
        <p:spPr>
          <a:xfrm>
            <a:off x="6381550" y="463451"/>
            <a:ext cx="457926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Look at the scale. What is it counting in?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Make sure it works before writing your answer.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61 g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62g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65 g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70 g                Which one is correct?    Yes 70 g.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A40F61-3A78-495D-BDA6-9F40EBF9A550}"/>
              </a:ext>
            </a:extLst>
          </p:cNvPr>
          <p:cNvSpPr txBox="1"/>
          <p:nvPr/>
        </p:nvSpPr>
        <p:spPr>
          <a:xfrm>
            <a:off x="6381550" y="3953878"/>
            <a:ext cx="457926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Look at the scale. What is it counting in?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Make sure it works before writing your answer.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201 </a:t>
            </a:r>
            <a:r>
              <a:rPr lang="en-GB">
                <a:solidFill>
                  <a:schemeClr val="accent1">
                    <a:lumMod val="50000"/>
                  </a:schemeClr>
                </a:solidFill>
              </a:rPr>
              <a:t>ml      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250 </a:t>
            </a:r>
            <a:r>
              <a:rPr lang="en-GB">
                <a:solidFill>
                  <a:schemeClr val="accent1">
                    <a:lumMod val="50000"/>
                  </a:schemeClr>
                </a:solidFill>
              </a:rPr>
              <a:t>ml     300 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ml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Yes 300 ml is correct</a:t>
            </a:r>
          </a:p>
        </p:txBody>
      </p:sp>
    </p:spTree>
    <p:extLst>
      <p:ext uri="{BB962C8B-B14F-4D97-AF65-F5344CB8AC3E}">
        <p14:creationId xmlns:p14="http://schemas.microsoft.com/office/powerpoint/2010/main" val="1489512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8BCCF6C-2982-404B-A98C-18F6A6D975BB}"/>
              </a:ext>
            </a:extLst>
          </p:cNvPr>
          <p:cNvSpPr txBox="1"/>
          <p:nvPr/>
        </p:nvSpPr>
        <p:spPr>
          <a:xfrm>
            <a:off x="962660" y="99447"/>
            <a:ext cx="1092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Friday 19</a:t>
            </a:r>
            <a:r>
              <a:rPr lang="en-GB" sz="2400" b="1" baseline="30000" dirty="0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 June</a:t>
            </a:r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CFEDA4-FC9A-41AD-B9A8-BB45F33621DA}"/>
              </a:ext>
            </a:extLst>
          </p:cNvPr>
          <p:cNvSpPr txBox="1"/>
          <p:nvPr/>
        </p:nvSpPr>
        <p:spPr>
          <a:xfrm>
            <a:off x="699813" y="561112"/>
            <a:ext cx="238628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solidFill>
                  <a:schemeClr val="accent1">
                    <a:lumMod val="50000"/>
                  </a:schemeClr>
                </a:solidFill>
              </a:rPr>
              <a:t>English</a:t>
            </a:r>
          </a:p>
          <a:p>
            <a:endParaRPr lang="en-GB" sz="2000" b="1" u="sng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Editing means that you read your writing and think about: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* word choices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* punctuation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* sense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* spelling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* setting out</a:t>
            </a: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455CAA-7301-4B90-882A-8C2E5D82C777}"/>
              </a:ext>
            </a:extLst>
          </p:cNvPr>
          <p:cNvSpPr txBox="1"/>
          <p:nvPr/>
        </p:nvSpPr>
        <p:spPr>
          <a:xfrm>
            <a:off x="4552950" y="847725"/>
            <a:ext cx="7038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Practise editing by reading my play script. Did you find all 10 errors?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E30C289-5EF5-46C8-8C68-062D316D6D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7161" y="1941685"/>
            <a:ext cx="666749" cy="523429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A7806E40-DA3D-4E9D-97F1-22730E9012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81" r="34155" b="59133"/>
          <a:stretch/>
        </p:blipFill>
        <p:spPr bwMode="auto">
          <a:xfrm flipH="1">
            <a:off x="4382134" y="2274423"/>
            <a:ext cx="796804" cy="939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A629F42-47CF-47D2-95F2-9783257C8A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7160" y="3404917"/>
            <a:ext cx="666749" cy="52342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B3547F2-B8B8-4AA0-8D6E-953281E3B731}"/>
              </a:ext>
            </a:extLst>
          </p:cNvPr>
          <p:cNvSpPr txBox="1"/>
          <p:nvPr/>
        </p:nvSpPr>
        <p:spPr>
          <a:xfrm>
            <a:off x="4552950" y="4338173"/>
            <a:ext cx="7038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Did you spot 10 errors?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Look at the last slide to check you found them all.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3DA2A6-C4D2-47D4-A1EB-67929C8DA3BD}"/>
              </a:ext>
            </a:extLst>
          </p:cNvPr>
          <p:cNvSpPr txBox="1"/>
          <p:nvPr/>
        </p:nvSpPr>
        <p:spPr>
          <a:xfrm>
            <a:off x="5448299" y="1993217"/>
            <a:ext cx="5248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G</a:t>
            </a:r>
            <a:r>
              <a:rPr lang="en-GB" dirty="0">
                <a:solidFill>
                  <a:srgbClr val="0070C0"/>
                </a:solidFill>
              </a:rPr>
              <a:t>ood morning </a:t>
            </a:r>
            <a:r>
              <a:rPr lang="en-GB" dirty="0">
                <a:solidFill>
                  <a:srgbClr val="FF0000"/>
                </a:solidFill>
              </a:rPr>
              <a:t>M</a:t>
            </a:r>
            <a:r>
              <a:rPr lang="en-GB" dirty="0">
                <a:solidFill>
                  <a:srgbClr val="0070C0"/>
                </a:solidFill>
              </a:rPr>
              <a:t>r </a:t>
            </a:r>
            <a:r>
              <a:rPr lang="en-GB" dirty="0" err="1">
                <a:solidFill>
                  <a:srgbClr val="FF0000"/>
                </a:solidFill>
              </a:rPr>
              <a:t>G</a:t>
            </a:r>
            <a:r>
              <a:rPr lang="en-GB" dirty="0" err="1">
                <a:solidFill>
                  <a:srgbClr val="0070C0"/>
                </a:solidFill>
              </a:rPr>
              <a:t>rinling</a:t>
            </a:r>
            <a:r>
              <a:rPr lang="en-GB" dirty="0">
                <a:solidFill>
                  <a:srgbClr val="0070C0"/>
                </a:solidFill>
              </a:rPr>
              <a:t>. How are you today</a:t>
            </a:r>
            <a:r>
              <a:rPr lang="en-GB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268161-5268-472E-8EEA-5C40875A83F9}"/>
              </a:ext>
            </a:extLst>
          </p:cNvPr>
          <p:cNvSpPr txBox="1"/>
          <p:nvPr/>
        </p:nvSpPr>
        <p:spPr>
          <a:xfrm>
            <a:off x="5459294" y="2567462"/>
            <a:ext cx="5248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I am going </a:t>
            </a:r>
            <a:r>
              <a:rPr lang="en-GB" dirty="0">
                <a:solidFill>
                  <a:srgbClr val="FF0000"/>
                </a:solidFill>
              </a:rPr>
              <a:t>to</a:t>
            </a:r>
            <a:r>
              <a:rPr lang="en-GB" dirty="0">
                <a:solidFill>
                  <a:srgbClr val="0070C0"/>
                </a:solidFill>
              </a:rPr>
              <a:t> cl</a:t>
            </a:r>
            <a:r>
              <a:rPr lang="en-GB" dirty="0">
                <a:solidFill>
                  <a:srgbClr val="FF0000"/>
                </a:solidFill>
              </a:rPr>
              <a:t>ea</a:t>
            </a:r>
            <a:r>
              <a:rPr lang="en-GB" dirty="0">
                <a:solidFill>
                  <a:srgbClr val="0070C0"/>
                </a:solidFill>
              </a:rPr>
              <a:t>n and polish my l</a:t>
            </a:r>
            <a:r>
              <a:rPr lang="en-GB" dirty="0">
                <a:solidFill>
                  <a:srgbClr val="FF0000"/>
                </a:solidFill>
              </a:rPr>
              <a:t>igh</a:t>
            </a:r>
            <a:r>
              <a:rPr lang="en-GB" dirty="0">
                <a:solidFill>
                  <a:srgbClr val="0070C0"/>
                </a:solidFill>
              </a:rPr>
              <a:t>t today. What is for lunch</a:t>
            </a:r>
            <a:r>
              <a:rPr lang="en-GB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7453D9F-B0B1-45D0-B6B6-54C8ACFFEDBB}"/>
              </a:ext>
            </a:extLst>
          </p:cNvPr>
          <p:cNvSpPr txBox="1"/>
          <p:nvPr/>
        </p:nvSpPr>
        <p:spPr>
          <a:xfrm>
            <a:off x="5459294" y="3303903"/>
            <a:ext cx="52482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I have m</a:t>
            </a:r>
            <a:r>
              <a:rPr lang="en-GB" dirty="0">
                <a:solidFill>
                  <a:srgbClr val="FF0000"/>
                </a:solidFill>
              </a:rPr>
              <a:t>ade</a:t>
            </a:r>
            <a:r>
              <a:rPr lang="en-GB" dirty="0">
                <a:solidFill>
                  <a:srgbClr val="0070C0"/>
                </a:solidFill>
              </a:rPr>
              <a:t> lighthouse sandwiches</a:t>
            </a:r>
            <a:r>
              <a:rPr lang="en-GB" sz="2400" dirty="0">
                <a:solidFill>
                  <a:srgbClr val="FF0000"/>
                </a:solidFill>
              </a:rPr>
              <a:t>,</a:t>
            </a:r>
            <a:r>
              <a:rPr lang="en-GB" dirty="0">
                <a:solidFill>
                  <a:srgbClr val="0070C0"/>
                </a:solidFill>
              </a:rPr>
              <a:t> peach surprise and iced sea biscuits.</a:t>
            </a:r>
          </a:p>
        </p:txBody>
      </p:sp>
    </p:spTree>
    <p:extLst>
      <p:ext uri="{BB962C8B-B14F-4D97-AF65-F5344CB8AC3E}">
        <p14:creationId xmlns:p14="http://schemas.microsoft.com/office/powerpoint/2010/main" val="1527261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</TotalTime>
  <Words>605</Words>
  <Application>Microsoft Office PowerPoint</Application>
  <PresentationFormat>Widescreen</PresentationFormat>
  <Paragraphs>83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97</cp:revision>
  <dcterms:created xsi:type="dcterms:W3CDTF">2020-03-22T17:37:05Z</dcterms:created>
  <dcterms:modified xsi:type="dcterms:W3CDTF">2020-06-16T13:01:34Z</dcterms:modified>
</cp:coreProperties>
</file>