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BF28-3AB6-4395-91C5-21B57E10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BBBB-5911-4C30-820E-6C9EFF8D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0BC4-F05B-4A04-AC3C-D574199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FA49-0EC7-4662-AF4E-E7AE4527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C1E8-CDB7-4A36-BE8B-475CF0D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5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C31F-AD8D-42A0-82AD-5572C48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A1E26-63B0-486E-BFA5-160909F9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121A-6C89-4ACC-86AF-899CB1F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69C2-A438-4B50-A128-FA6D64BD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9907-A945-467E-B567-2094BD23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4333-7F11-4DD5-974E-FDD9330E2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63165-E378-47EB-AB8E-B222576B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43B34-0B7A-4991-9548-8DA7E2CF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BDCA-EBE0-45DD-85AF-548418A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B6E-88DC-407C-B3C0-68EC006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4169-4468-43B1-8FD4-EDB7C065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419-C8AB-4B21-9365-FB1C9040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62A6-3884-4B46-8E9B-E9829D84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5428-BB95-4681-A330-D6EEB2A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FAC1-7A7C-498E-8F9F-B2DCB725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4D33-9297-48D5-BCE5-5C13E6AD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5D8-449B-4616-B9E2-BEF9951C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79CC-84F7-477D-87D1-3F155504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2F5-2A00-4D7A-BEF7-848A2BC6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279F-1D0F-45BE-A870-E20DC9A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2C62-7758-40C2-907A-CA2543A5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F1D8-62AF-4A3A-AB1A-170052E78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C640B-A4A0-42A5-8AF6-22C8A0C2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B47CD-D206-45B2-8872-B53ACCC0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453FD-9BFF-403C-8928-A881478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C16C-9755-49C5-8C22-A33EA0D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A25F-EF1A-4DBB-8A86-3FE1874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B98C-FD6F-4ECB-A27E-69802C43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16E1-DD8D-4947-B88C-2291B6F89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A230-80DB-4D8F-BC3A-5A0C84C47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3630-BBCA-410B-AF0D-D1A65D3B8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383-5B52-4DD9-8B65-28460DC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3E51-8E57-43BB-A6F8-73F40D03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8ABD-ACE2-40C8-A1C1-9938452E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CFF-61D8-45E1-A602-529ACFC9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43734-F609-46CB-ABA6-96D4C15A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85E3F-43B6-485F-8960-D08E1917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EECC-4461-4481-B980-73D4ADD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BF07-7E9B-406A-98CD-737AF016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FABFB-12D2-4C9D-B0C2-B005214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FB0A1-0AED-4D95-ADCB-C26C761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30CF-8C6D-458D-81EC-F5AF371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E5E2-B621-480F-B9E4-065C0D7A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AC389-AA10-437C-B4FE-0629038B7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8B23-6336-4F91-85B9-1F0AF8AA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CDBAE-837A-4C69-8BE5-B9D5CA62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3B78-586A-4015-9E65-302C719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16C2-B2C0-4EF9-BC40-1F6B47A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2A87-E9A8-47EC-8101-BEA9230C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57AED-BC64-458E-96CF-E649760E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E506-997D-47CA-8DE1-94BBD128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B8CE-0FE8-4BA7-B922-0B77261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E42B-7B3C-48CC-9787-90043E82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B3160-51FE-46F5-AFE1-9E22A5F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1233-16D1-4423-87B0-73D755DD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4170-38DD-4E9D-9449-37A5E4B6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F6F6-ACDD-45AD-AFC6-B5AE8FA6C04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27096-9661-463E-9691-35666456D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BBDF-3A76-4032-A454-D8C2ACA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B42-BFD4-4290-A0CA-E0BFE9AEFC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46wCRq50Ww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559019" y="155480"/>
            <a:ext cx="78298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Good morning Year 2       Monday 15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endParaRPr lang="en-GB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English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This week our seaside story is ‘The Lighthouse Keepers Lunch’.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Today we are going to think about compound words.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word ‘lighthouse’ is a compound word.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 is made out of two words put together to  make a new word.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light + house = lighthouse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06" t="39264" r="69176" b="35258"/>
          <a:stretch/>
        </p:blipFill>
        <p:spPr>
          <a:xfrm>
            <a:off x="8695673" y="433026"/>
            <a:ext cx="2903064" cy="339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443" t="21448" r="16514" b="36134"/>
          <a:stretch/>
        </p:blipFill>
        <p:spPr>
          <a:xfrm>
            <a:off x="744379" y="2690648"/>
            <a:ext cx="2119221" cy="401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0663" y="3046949"/>
            <a:ext cx="42251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Can you work out these compound words?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the date in your book the English way.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out the word sum.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rain + bow = rainbow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You could draw a picture to show what the new word means.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8886" y="4078014"/>
            <a:ext cx="3330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Some of you may have ‘The Lighthouse Keepers Lunch’ on your shelf. Read it or listen to a grown up read it to you.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Or, listen to the story using this link:</a:t>
            </a:r>
          </a:p>
          <a:p>
            <a:r>
              <a:rPr lang="en-GB" dirty="0">
                <a:hlinkClick r:id="rId4"/>
              </a:rPr>
              <a:t>https://www.youtube.com/watch?v=46wCRq50Wwg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6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CF6C-2982-404B-A98C-18F6A6D975BB}"/>
              </a:ext>
            </a:extLst>
          </p:cNvPr>
          <p:cNvSpPr txBox="1"/>
          <p:nvPr/>
        </p:nvSpPr>
        <p:spPr>
          <a:xfrm>
            <a:off x="962660" y="99447"/>
            <a:ext cx="1092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Monday 15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FEDA4-FC9A-41AD-B9A8-BB45F33621DA}"/>
              </a:ext>
            </a:extLst>
          </p:cNvPr>
          <p:cNvSpPr txBox="1"/>
          <p:nvPr/>
        </p:nvSpPr>
        <p:spPr>
          <a:xfrm>
            <a:off x="5338488" y="644804"/>
            <a:ext cx="244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B2F33-7E90-4BBA-A7BB-C397147C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92094" y="1955504"/>
            <a:ext cx="4843462" cy="1427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20" y="998747"/>
            <a:ext cx="63587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Let’s practise using compound words in sentences.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Choose 5 or 6 words and use each one in a sentence.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Remember that sentences include: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capital letters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full stops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sense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accurate spelling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E.g. When I go to the cinema I enjoy eating </a:t>
            </a:r>
            <a:r>
              <a:rPr lang="en-GB" dirty="0">
                <a:solidFill>
                  <a:srgbClr val="FF0000"/>
                </a:solidFill>
              </a:rPr>
              <a:t>popcorn.</a:t>
            </a:r>
          </a:p>
        </p:txBody>
      </p:sp>
      <p:pic>
        <p:nvPicPr>
          <p:cNvPr id="6" name="Picture 2" descr="improve spelling">
            <a:extLst>
              <a:ext uri="{FF2B5EF4-FFF2-40B4-BE49-F238E27FC236}">
                <a16:creationId xmlns:a16="http://schemas.microsoft.com/office/drawing/2014/main" id="{7505AFCC-B5BB-4516-9476-F5D6E516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2900" r="4133" b="32005"/>
          <a:stretch/>
        </p:blipFill>
        <p:spPr bwMode="auto">
          <a:xfrm>
            <a:off x="8318304" y="5866475"/>
            <a:ext cx="3566356" cy="8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C9C9E-F6D0-41BE-AB40-36F934F03E30}"/>
              </a:ext>
            </a:extLst>
          </p:cNvPr>
          <p:cNvSpPr txBox="1"/>
          <p:nvPr/>
        </p:nvSpPr>
        <p:spPr>
          <a:xfrm>
            <a:off x="307340" y="5497143"/>
            <a:ext cx="111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Handwriting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the paper on our Year 2 class page to practise your handwriting. Careful with size and shape.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5198D-6D6B-4950-9878-1A7FDF760735}"/>
              </a:ext>
            </a:extLst>
          </p:cNvPr>
          <p:cNvSpPr txBox="1"/>
          <p:nvPr/>
        </p:nvSpPr>
        <p:spPr>
          <a:xfrm>
            <a:off x="307340" y="5978489"/>
            <a:ext cx="770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Spelling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Practise your spellings. This week we are adding suffixes less and 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ly.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Keep practising. Which method of practising suits you best?</a:t>
            </a:r>
          </a:p>
        </p:txBody>
      </p:sp>
    </p:spTree>
    <p:extLst>
      <p:ext uri="{BB962C8B-B14F-4D97-AF65-F5344CB8AC3E}">
        <p14:creationId xmlns:p14="http://schemas.microsoft.com/office/powerpoint/2010/main" val="77253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BC629D-6B55-45A8-8B49-263FBB68AB06}"/>
              </a:ext>
            </a:extLst>
          </p:cNvPr>
          <p:cNvSpPr txBox="1"/>
          <p:nvPr/>
        </p:nvSpPr>
        <p:spPr>
          <a:xfrm>
            <a:off x="520920" y="265614"/>
            <a:ext cx="11071005" cy="249299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Monday 15</a:t>
            </a:r>
            <a:r>
              <a:rPr lang="en-GB" sz="24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</a:rPr>
              <a:t>Maths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 hope the sun shines because this week you might be able to play with water and call it maths!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 are going to look at reading scales. A ruler is like a scale you read how long an object is.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This sounds easy. It is, if the scale counts in 1s. But what if the scale counts in 2s or 5s or 10s.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88" t="30488" r="28336" b="27107"/>
          <a:stretch/>
        </p:blipFill>
        <p:spPr>
          <a:xfrm>
            <a:off x="668065" y="2921876"/>
            <a:ext cx="6514669" cy="3613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8676" y="3111062"/>
            <a:ext cx="3793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Thermometers measure temperature in </a:t>
            </a:r>
            <a:r>
              <a:rPr lang="en-GB" sz="10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Find 0. Look at the red column. How far up the thermometer is it?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first one says 20   C.</a:t>
            </a:r>
          </a:p>
        </p:txBody>
      </p:sp>
      <p:sp>
        <p:nvSpPr>
          <p:cNvPr id="4" name="Oval 3"/>
          <p:cNvSpPr/>
          <p:nvPr/>
        </p:nvSpPr>
        <p:spPr>
          <a:xfrm>
            <a:off x="9885800" y="5065329"/>
            <a:ext cx="45719" cy="735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1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69D59-502E-4CC6-8B28-B31F202BC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"/>
          <a:stretch/>
        </p:blipFill>
        <p:spPr>
          <a:xfrm>
            <a:off x="409575" y="295487"/>
            <a:ext cx="8172450" cy="6267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D63E6F-C51C-45BB-A763-60C33C38EB12}"/>
              </a:ext>
            </a:extLst>
          </p:cNvPr>
          <p:cNvSpPr/>
          <p:nvPr/>
        </p:nvSpPr>
        <p:spPr>
          <a:xfrm>
            <a:off x="9082347" y="295487"/>
            <a:ext cx="280442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Monday 15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use millilitres and 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litres to measure liquid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l.</a:t>
            </a: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Start at 0. Check the scale.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Is it counting in ones. Try it. 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Does it work?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the answers in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your book.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Find 0. Check the scale. 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Is it counting in ones?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No? Count in twos. </a:t>
            </a: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340146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02828-EA1B-4A99-95A2-59F4D879BA1D}"/>
              </a:ext>
            </a:extLst>
          </p:cNvPr>
          <p:cNvSpPr/>
          <p:nvPr/>
        </p:nvSpPr>
        <p:spPr>
          <a:xfrm>
            <a:off x="9982200" y="0"/>
            <a:ext cx="2128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Monday 15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June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93F95-123E-471E-AB82-280F706F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49" y="5474015"/>
            <a:ext cx="1345131" cy="1061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8A584-512F-40CB-994F-98A48801651D}"/>
              </a:ext>
            </a:extLst>
          </p:cNvPr>
          <p:cNvSpPr txBox="1"/>
          <p:nvPr/>
        </p:nvSpPr>
        <p:spPr>
          <a:xfrm>
            <a:off x="8148320" y="731558"/>
            <a:ext cx="36677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Now try these. Find 0. Check the scale. Is it counting in ones, twos, fives or tens?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Write the answers in your book.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Don’t forget to check in to </a:t>
            </a:r>
            <a:r>
              <a:rPr lang="en-GB" sz="2200" b="1" dirty="0">
                <a:solidFill>
                  <a:srgbClr val="009999"/>
                </a:solidFill>
              </a:rPr>
              <a:t>Prodigy for 20 mins each day</a:t>
            </a:r>
            <a:r>
              <a:rPr lang="en-GB" dirty="0"/>
              <a:t>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can see how many questions you try and how many you get right. Great work everyone on Prodigy – keep it going</a:t>
            </a:r>
            <a:r>
              <a:rPr lang="en-GB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DB651-3579-4B3B-A23E-09C0204E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547688"/>
            <a:ext cx="7344410" cy="2764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25175-930A-46E7-8825-70280B560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" y="3670576"/>
            <a:ext cx="7344410" cy="30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497</Words>
  <Application>Microsoft Office PowerPoint</Application>
  <PresentationFormat>Widescreen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91</cp:revision>
  <dcterms:created xsi:type="dcterms:W3CDTF">2020-03-22T17:37:05Z</dcterms:created>
  <dcterms:modified xsi:type="dcterms:W3CDTF">2020-06-16T13:03:40Z</dcterms:modified>
</cp:coreProperties>
</file>