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04332E-303D-46A7-BCC4-8448EC9A590B}" type="datetimeFigureOut">
              <a:rPr lang="en-GB" smtClean="0"/>
              <a:t>07/06/2020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9B3DB6-D1AC-4590-B4BB-A3EF1EAA064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Roman Shields</a:t>
            </a:r>
          </a:p>
        </p:txBody>
      </p:sp>
      <p:pic>
        <p:nvPicPr>
          <p:cNvPr id="1026" name="Picture 2" descr="http://www.timetrips.co.uk/rom-shieldDuraEurop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8481"/>
          <a:stretch/>
        </p:blipFill>
        <p:spPr bwMode="auto">
          <a:xfrm>
            <a:off x="611560" y="1205304"/>
            <a:ext cx="1556657" cy="39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imetrips.co.uk/rom-shieldreplic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3380" r="9771"/>
          <a:stretch/>
        </p:blipFill>
        <p:spPr bwMode="auto">
          <a:xfrm>
            <a:off x="7092280" y="1484784"/>
            <a:ext cx="1752600" cy="341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3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2924" y="476672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Have a look at this Roman shield. </a:t>
            </a:r>
          </a:p>
          <a:p>
            <a:pPr marL="0" indent="0">
              <a:buNone/>
            </a:pPr>
            <a:r>
              <a:rPr lang="en-GB" dirty="0"/>
              <a:t>What  do you think the different parts of the shield symbolise?</a:t>
            </a:r>
          </a:p>
        </p:txBody>
      </p:sp>
      <p:pic>
        <p:nvPicPr>
          <p:cNvPr id="2050" name="Picture 2" descr="http://www.timetrips.co.uk/rom-shieldreplic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2108" r="8492" b="493"/>
          <a:stretch/>
        </p:blipFill>
        <p:spPr bwMode="auto">
          <a:xfrm>
            <a:off x="3635896" y="2492896"/>
            <a:ext cx="2123656" cy="405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07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metrips.co.uk/rom-shieldreplic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2108" r="8492" b="493"/>
          <a:stretch/>
        </p:blipFill>
        <p:spPr bwMode="auto">
          <a:xfrm>
            <a:off x="2843808" y="188640"/>
            <a:ext cx="3384376" cy="64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051720" y="2348880"/>
            <a:ext cx="1512168" cy="2880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1560" y="175423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wings are eagles wings.</a:t>
            </a:r>
          </a:p>
          <a:p>
            <a:r>
              <a:rPr lang="en-GB" dirty="0"/>
              <a:t>The eagle was the symbol of the Roman army.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44008" y="1412776"/>
            <a:ext cx="1944216" cy="32137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6216" y="1123103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lightening bolts signify Jupiter.</a:t>
            </a:r>
          </a:p>
          <a:p>
            <a:r>
              <a:rPr lang="en-GB" dirty="0"/>
              <a:t>Jupiter was the king of the Roman Gods.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940152" y="4005064"/>
            <a:ext cx="846094" cy="10801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6246" y="3789040"/>
            <a:ext cx="196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colour Red was the symbol of Mars, the Roman God of war.</a:t>
            </a:r>
          </a:p>
        </p:txBody>
      </p:sp>
    </p:spTree>
    <p:extLst>
      <p:ext uri="{BB962C8B-B14F-4D97-AF65-F5344CB8AC3E}">
        <p14:creationId xmlns:p14="http://schemas.microsoft.com/office/powerpoint/2010/main" val="3630226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52936"/>
            <a:ext cx="4771662" cy="35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Victory Wreath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Some shields would also come with a wreath. The wreath symbolises Victory. Roman emperors would wear a wreath rather than a crown.</a:t>
            </a:r>
          </a:p>
        </p:txBody>
      </p:sp>
      <p:pic>
        <p:nvPicPr>
          <p:cNvPr id="3076" name="Picture 4" descr="Image:  Roman - Head of Emperor Augustus (63 BC-14 AD) crowned with an oak wreath  (detai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98" y="2843870"/>
            <a:ext cx="2971217" cy="38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8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Senior Roman soldiers would pay a craftsman to paint their shield. It would have often have scenes from myths or from famous battles.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Not all shields were painted the same though…</a:t>
            </a:r>
          </a:p>
        </p:txBody>
      </p:sp>
      <p:pic>
        <p:nvPicPr>
          <p:cNvPr id="4" name="Picture 2" descr="http://www.timetrips.co.uk/rom-shieldDuraEuropo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r="8481"/>
          <a:stretch/>
        </p:blipFill>
        <p:spPr bwMode="auto">
          <a:xfrm>
            <a:off x="1363315" y="2708920"/>
            <a:ext cx="1556657" cy="397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: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24200"/>
            <a:ext cx="2088232" cy="397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lvary Shie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31827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3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There were lots of different </a:t>
            </a:r>
          </a:p>
          <a:p>
            <a:pPr marL="0" indent="0">
              <a:buNone/>
            </a:pPr>
            <a:r>
              <a:rPr lang="en-GB" dirty="0"/>
              <a:t>designs of shield.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fact…</a:t>
            </a:r>
          </a:p>
        </p:txBody>
      </p:sp>
      <p:pic>
        <p:nvPicPr>
          <p:cNvPr id="6146" name="Picture 2" descr="Pi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5" t="23621" r="11589"/>
          <a:stretch/>
        </p:blipFill>
        <p:spPr bwMode="auto">
          <a:xfrm>
            <a:off x="4355976" y="417886"/>
            <a:ext cx="456937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7" b="10213"/>
          <a:stretch/>
        </p:blipFill>
        <p:spPr bwMode="auto">
          <a:xfrm>
            <a:off x="179513" y="4306318"/>
            <a:ext cx="5328592" cy="235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18759"/>
            <a:ext cx="2108221" cy="2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22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Roman soldiers would paint their shields with something that was important to them, or to their legion.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 to keep the design simple and bold. You will want your enemies to be able to see it from far away.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38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07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</TotalTime>
  <Words>184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Constantia</vt:lpstr>
      <vt:lpstr>Wingdings 2</vt:lpstr>
      <vt:lpstr>Paper</vt:lpstr>
      <vt:lpstr>Roman Shields</vt:lpstr>
      <vt:lpstr>PowerPoint Presentation</vt:lpstr>
      <vt:lpstr>PowerPoint Presentation</vt:lpstr>
      <vt:lpstr>Victory Wreath</vt:lpstr>
      <vt:lpstr>Not all shields were painted the same though…</vt:lpstr>
      <vt:lpstr>In fact…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 Shields</dc:title>
  <dc:creator>Hamish Arnold</dc:creator>
  <cp:lastModifiedBy>Charlie Robinson</cp:lastModifiedBy>
  <cp:revision>4</cp:revision>
  <dcterms:created xsi:type="dcterms:W3CDTF">2014-11-27T08:51:58Z</dcterms:created>
  <dcterms:modified xsi:type="dcterms:W3CDTF">2020-06-07T13:32:55Z</dcterms:modified>
</cp:coreProperties>
</file>