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F8122-B629-4E3F-AD5D-F46F4E4F2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5E8B2B-EAEF-4786-834C-5528AE8C3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833A2-43B7-451C-97A5-92B79AE45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C57A2-CE71-449F-90C3-E0B275B5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B9680-ADC9-4F31-AEC1-161878670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01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B2ED4-B607-4B0E-9797-EDC3F099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CE71E-037C-42E6-8C61-CB1358C2C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73AC2-52E1-45BF-ABAF-352474AB4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62F03-2BCB-4EAA-814F-46BF914F1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5DDDA-9994-47AC-BC66-08DC5849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26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2FD993-EE78-4D63-A677-A37ECD326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2E8298-D003-483B-A849-9D206A62B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59F4F-4EFC-4F54-9278-C5CA6790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9E748-9DA2-44C3-BFE8-C330A239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536D5-1DF0-44E0-BF57-452E5FE0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1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379FD-A86E-4F86-A0F8-4FB70DB17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2BF28-A03A-4A32-A5AB-34E3F8841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F8EE1-4623-4C64-BF43-3908700E7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4CD72-9D22-4FFA-8B08-99756A68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97A22-B245-4AFE-8006-F44C5D9B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91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6DBD2-B84D-489A-9980-10117CF69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85721-1600-4193-A554-C34018C9E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C1AED-E863-4DAE-98E6-A74AF123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1783-1B8C-4DDB-BC4A-F8CCF912B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7AA6-2092-4903-91BB-02DA67DC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63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AB1D6-987F-44AB-96E5-58C62464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598AA-AFA4-4CF0-B6DF-7E1E0C2BF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C92AB-3B94-4B1F-9894-1DB177D71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0AEC8-2E01-4CF3-AE6B-ED49052A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8C06F-8A2D-46E3-AB5D-7BB634AA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E374E-366B-4195-A160-041B9C4C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26E8-2763-4293-9D3B-C4A49A56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16195-18C3-418C-ADB9-F9B5D795F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6D4C7-3C7A-449D-A222-5222150AE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43B76B-0EF7-43A5-9E43-1DAB746EE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EF40A0-DEC7-4A43-8396-F61035F65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B13FCB-162B-4A76-BCCF-7154EC0E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92D595-5A82-4E92-93BF-A10C6C3D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E2B28B-EA67-4368-AD70-E904D8BCD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87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08CFA-4B7E-44D9-8A8C-303F4CD72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FE21-CB95-4AFB-AB33-156D8F020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9340C-6536-4795-9F2B-CE2CBACA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258A1B-3ECB-416C-B692-E2660760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68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8E127-01E2-494A-98AB-15427056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F0400-DD60-4CFD-BC72-E39330BC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58D2B-4B2B-4972-8A51-5E825CF2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40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BC5E3-C2B3-412B-8ADA-BA892C62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EBE77-A58F-4554-8176-823E3208B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043354-E23C-416E-AFFC-649AF4D73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1C74-1EF4-44D9-BCF6-4A8D14887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CB3B8-6A0C-4B9C-8E79-F4456E9C6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6D8C4-7209-4CFB-8742-6BDA2A6B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91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B1D2-9E8C-449D-A8AF-C0B4B47CF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A6870-2773-491C-98BF-76ACEA23F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FBB49-01CF-44D2-A43F-59E53E5A3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53DD7-E7E5-425F-A25D-BB19DA583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482F8-3B94-439E-9D5B-5D7BA5FB5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6D395-36B1-4F57-9658-3D25D82C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FA23C1-F66F-4292-BA37-5748199B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303D3-294D-49D7-9A8A-6DC504011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4A835-B402-407F-83A7-D758E1BE1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55F1F-DCAC-4420-BFFD-4FC9A730C331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AF117-ACAC-4B82-9979-F36047A56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44622-2B89-404B-B2FF-D54F63EB6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D3A52-9EE0-45B1-8EB5-A85EEAC90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69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C3C9B5-E479-4915-A3EC-D8AB483F3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0"/>
            <a:ext cx="9525000" cy="67701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A3CE20-F6DF-435B-A1E4-37198A04D033}"/>
              </a:ext>
            </a:extLst>
          </p:cNvPr>
          <p:cNvSpPr txBox="1"/>
          <p:nvPr/>
        </p:nvSpPr>
        <p:spPr>
          <a:xfrm>
            <a:off x="9410699" y="838200"/>
            <a:ext cx="25622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Identify all the dangers in the picture.</a:t>
            </a:r>
          </a:p>
          <a:p>
            <a:endParaRPr lang="en-GB" dirty="0"/>
          </a:p>
          <a:p>
            <a:r>
              <a:rPr lang="en-GB" dirty="0"/>
              <a:t>Choose 3 dangers.</a:t>
            </a:r>
          </a:p>
          <a:p>
            <a:r>
              <a:rPr lang="en-GB" dirty="0"/>
              <a:t>Insert a text box and write a sentence to explain the danger.</a:t>
            </a:r>
          </a:p>
          <a:p>
            <a:endParaRPr lang="en-GB" dirty="0"/>
          </a:p>
          <a:p>
            <a:r>
              <a:rPr lang="en-GB" dirty="0"/>
              <a:t>Remember: </a:t>
            </a:r>
          </a:p>
          <a:p>
            <a:r>
              <a:rPr lang="en-GB" dirty="0"/>
              <a:t>* capital letters using ’shift’ not ‘caps lock’.</a:t>
            </a:r>
          </a:p>
          <a:p>
            <a:r>
              <a:rPr lang="en-GB" dirty="0"/>
              <a:t>* Full stops</a:t>
            </a:r>
          </a:p>
          <a:p>
            <a:r>
              <a:rPr lang="en-GB" dirty="0"/>
              <a:t>* Makes sense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Accurate spelling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I have done one for you.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C1B35-50BC-4A58-84F8-DEC5AADE38F9}"/>
              </a:ext>
            </a:extLst>
          </p:cNvPr>
          <p:cNvSpPr txBox="1"/>
          <p:nvPr/>
        </p:nvSpPr>
        <p:spPr>
          <a:xfrm>
            <a:off x="4276725" y="3200400"/>
            <a:ext cx="29527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This person is swimming even though there is a red flag which means no swimming.</a:t>
            </a:r>
          </a:p>
        </p:txBody>
      </p:sp>
    </p:spTree>
    <p:extLst>
      <p:ext uri="{BB962C8B-B14F-4D97-AF65-F5344CB8AC3E}">
        <p14:creationId xmlns:p14="http://schemas.microsoft.com/office/powerpoint/2010/main" val="314744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2</cp:revision>
  <dcterms:created xsi:type="dcterms:W3CDTF">2020-06-03T16:25:25Z</dcterms:created>
  <dcterms:modified xsi:type="dcterms:W3CDTF">2020-06-03T16:35:59Z</dcterms:modified>
</cp:coreProperties>
</file>