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6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452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74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52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7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904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794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27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70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78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75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55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77741-8377-433E-8871-4AEE888D8A4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A59C5-B2D4-4990-9E19-848AB64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16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 can convert metric units to imperial units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108752"/>
            <a:ext cx="2016224" cy="203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409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40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 kg ≈ 2.2 pounds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40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 ounce ≈ 25 g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23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403648" y="1196752"/>
            <a:ext cx="6192688" cy="432048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5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5 miles ≈ 8 km</a:t>
            </a:r>
            <a:endParaRPr lang="en-GB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5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 foot ≈ 30 cm</a:t>
            </a:r>
            <a:endParaRPr lang="en-GB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5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 inch ≈ 2.5 cm</a:t>
            </a:r>
            <a:endParaRPr lang="en-GB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4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65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4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 litre ≈ 1.75 pints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4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 gallon ≈ 4.5 litres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12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43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Comic Sans MS</vt:lpstr>
      <vt:lpstr>Times New Roman</vt:lpstr>
      <vt:lpstr>Office Theme</vt:lpstr>
      <vt:lpstr>I can convert metric units to imperial units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can convert metric units to imperial units</dc:title>
  <dc:creator>amcardle</dc:creator>
  <cp:lastModifiedBy>David Scott</cp:lastModifiedBy>
  <cp:revision>3</cp:revision>
  <dcterms:created xsi:type="dcterms:W3CDTF">2017-03-15T07:03:51Z</dcterms:created>
  <dcterms:modified xsi:type="dcterms:W3CDTF">2020-05-18T00:48:39Z</dcterms:modified>
</cp:coreProperties>
</file>