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01" r:id="rId5"/>
    <p:sldId id="362" r:id="rId6"/>
    <p:sldId id="363" r:id="rId7"/>
    <p:sldId id="360" r:id="rId8"/>
    <p:sldId id="380" r:id="rId9"/>
    <p:sldId id="365" r:id="rId10"/>
    <p:sldId id="381" r:id="rId11"/>
    <p:sldId id="382" r:id="rId12"/>
    <p:sldId id="367" r:id="rId13"/>
    <p:sldId id="388" r:id="rId14"/>
    <p:sldId id="412" r:id="rId15"/>
    <p:sldId id="355" r:id="rId16"/>
    <p:sldId id="372" r:id="rId17"/>
    <p:sldId id="373" r:id="rId18"/>
    <p:sldId id="384" r:id="rId19"/>
    <p:sldId id="385" r:id="rId20"/>
    <p:sldId id="413" r:id="rId21"/>
    <p:sldId id="414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D1B2E8"/>
    <a:srgbClr val="CC99FF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C4DA82-181E-4C57-8E62-F8400ADDEDB6}" v="57" dt="2019-05-20T10:41:11.961"/>
    <p1510:client id="{6324603E-CFC9-427C-B1E2-BF8770CC68B5}" v="43" dt="2019-05-21T10:20:39.3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61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na Szilvasy" userId="59fb472d-eed4-4f11-9686-c2c8db02a2cd" providerId="ADAL" clId="{6324603E-CFC9-427C-B1E2-BF8770CC68B5}"/>
    <pc:docChg chg="undo custSel addSld delSld modSld">
      <pc:chgData name="Davina Szilvasy" userId="59fb472d-eed4-4f11-9686-c2c8db02a2cd" providerId="ADAL" clId="{6324603E-CFC9-427C-B1E2-BF8770CC68B5}" dt="2019-05-21T10:20:46.053" v="183" actId="170"/>
      <pc:docMkLst>
        <pc:docMk/>
      </pc:docMkLst>
      <pc:sldChg chg="addSp delSp modSp">
        <pc:chgData name="Davina Szilvasy" userId="59fb472d-eed4-4f11-9686-c2c8db02a2cd" providerId="ADAL" clId="{6324603E-CFC9-427C-B1E2-BF8770CC68B5}" dt="2019-05-21T09:59:48.082" v="54" actId="404"/>
        <pc:sldMkLst>
          <pc:docMk/>
          <pc:sldMk cId="2637481266" sldId="256"/>
        </pc:sldMkLst>
        <pc:spChg chg="mod">
          <ac:chgData name="Davina Szilvasy" userId="59fb472d-eed4-4f11-9686-c2c8db02a2cd" providerId="ADAL" clId="{6324603E-CFC9-427C-B1E2-BF8770CC68B5}" dt="2019-05-21T09:55:43.220" v="16" actId="20577"/>
          <ac:spMkLst>
            <pc:docMk/>
            <pc:sldMk cId="2637481266" sldId="256"/>
            <ac:spMk id="9" creationId="{7367F17F-879B-47B4-A424-86D69D9DE1E1}"/>
          </ac:spMkLst>
        </pc:spChg>
        <pc:spChg chg="mod">
          <ac:chgData name="Davina Szilvasy" userId="59fb472d-eed4-4f11-9686-c2c8db02a2cd" providerId="ADAL" clId="{6324603E-CFC9-427C-B1E2-BF8770CC68B5}" dt="2019-05-21T09:59:48.082" v="54" actId="404"/>
          <ac:spMkLst>
            <pc:docMk/>
            <pc:sldMk cId="2637481266" sldId="256"/>
            <ac:spMk id="19" creationId="{5252A847-DE45-4FA3-A1F8-EEBEB845FF8E}"/>
          </ac:spMkLst>
        </pc:spChg>
        <pc:grpChg chg="add">
          <ac:chgData name="Davina Szilvasy" userId="59fb472d-eed4-4f11-9686-c2c8db02a2cd" providerId="ADAL" clId="{6324603E-CFC9-427C-B1E2-BF8770CC68B5}" dt="2019-05-21T09:55:40.247" v="14"/>
          <ac:grpSpMkLst>
            <pc:docMk/>
            <pc:sldMk cId="2637481266" sldId="256"/>
            <ac:grpSpMk id="7" creationId="{56D7DDF2-97BA-4BD5-932A-CEC6CB345151}"/>
          </ac:grpSpMkLst>
        </pc:grpChg>
        <pc:grpChg chg="del">
          <ac:chgData name="Davina Szilvasy" userId="59fb472d-eed4-4f11-9686-c2c8db02a2cd" providerId="ADAL" clId="{6324603E-CFC9-427C-B1E2-BF8770CC68B5}" dt="2019-05-21T09:55:38.574" v="13" actId="478"/>
          <ac:grpSpMkLst>
            <pc:docMk/>
            <pc:sldMk cId="2637481266" sldId="256"/>
            <ac:grpSpMk id="16" creationId="{B31300A9-E3C5-4701-8EF1-45ED088A04DD}"/>
          </ac:grpSpMkLst>
        </pc:grpChg>
      </pc:sldChg>
      <pc:sldChg chg="addSp delSp">
        <pc:chgData name="Davina Szilvasy" userId="59fb472d-eed4-4f11-9686-c2c8db02a2cd" providerId="ADAL" clId="{6324603E-CFC9-427C-B1E2-BF8770CC68B5}" dt="2019-05-21T09:56:03.761" v="18"/>
        <pc:sldMkLst>
          <pc:docMk/>
          <pc:sldMk cId="3855900595" sldId="301"/>
        </pc:sldMkLst>
        <pc:grpChg chg="add">
          <ac:chgData name="Davina Szilvasy" userId="59fb472d-eed4-4f11-9686-c2c8db02a2cd" providerId="ADAL" clId="{6324603E-CFC9-427C-B1E2-BF8770CC68B5}" dt="2019-05-21T09:56:03.761" v="18"/>
          <ac:grpSpMkLst>
            <pc:docMk/>
            <pc:sldMk cId="3855900595" sldId="301"/>
            <ac:grpSpMk id="7" creationId="{A4583480-8059-4C0E-B95D-0DD32539B656}"/>
          </ac:grpSpMkLst>
        </pc:grpChg>
        <pc:grpChg chg="del">
          <ac:chgData name="Davina Szilvasy" userId="59fb472d-eed4-4f11-9686-c2c8db02a2cd" providerId="ADAL" clId="{6324603E-CFC9-427C-B1E2-BF8770CC68B5}" dt="2019-05-21T09:55:54.316" v="17" actId="478"/>
          <ac:grpSpMkLst>
            <pc:docMk/>
            <pc:sldMk cId="3855900595" sldId="301"/>
            <ac:grpSpMk id="16" creationId="{B31300A9-E3C5-4701-8EF1-45ED088A04DD}"/>
          </ac:grpSpMkLst>
        </pc:grpChg>
      </pc:sldChg>
      <pc:sldChg chg="addSp delSp modSp">
        <pc:chgData name="Davina Szilvasy" userId="59fb472d-eed4-4f11-9686-c2c8db02a2cd" providerId="ADAL" clId="{6324603E-CFC9-427C-B1E2-BF8770CC68B5}" dt="2019-05-21T10:20:09.328" v="178" actId="170"/>
        <pc:sldMkLst>
          <pc:docMk/>
          <pc:sldMk cId="1071900124" sldId="355"/>
        </pc:sldMkLst>
        <pc:grpChg chg="del">
          <ac:chgData name="Davina Szilvasy" userId="59fb472d-eed4-4f11-9686-c2c8db02a2cd" providerId="ADAL" clId="{6324603E-CFC9-427C-B1E2-BF8770CC68B5}" dt="2019-05-21T09:57:24.333" v="38" actId="478"/>
          <ac:grpSpMkLst>
            <pc:docMk/>
            <pc:sldMk cId="1071900124" sldId="355"/>
            <ac:grpSpMk id="16" creationId="{B31300A9-E3C5-4701-8EF1-45ED088A04DD}"/>
          </ac:grpSpMkLst>
        </pc:grpChg>
        <pc:grpChg chg="add">
          <ac:chgData name="Davina Szilvasy" userId="59fb472d-eed4-4f11-9686-c2c8db02a2cd" providerId="ADAL" clId="{6324603E-CFC9-427C-B1E2-BF8770CC68B5}" dt="2019-05-21T09:57:26.242" v="39"/>
          <ac:grpSpMkLst>
            <pc:docMk/>
            <pc:sldMk cId="1071900124" sldId="355"/>
            <ac:grpSpMk id="20" creationId="{F29DD82D-3BDB-4953-8A2E-DBB3A767B5AC}"/>
          </ac:grpSpMkLst>
        </pc:grpChg>
        <pc:cxnChg chg="mod ord">
          <ac:chgData name="Davina Szilvasy" userId="59fb472d-eed4-4f11-9686-c2c8db02a2cd" providerId="ADAL" clId="{6324603E-CFC9-427C-B1E2-BF8770CC68B5}" dt="2019-05-21T10:19:26.129" v="166" actId="170"/>
          <ac:cxnSpMkLst>
            <pc:docMk/>
            <pc:sldMk cId="1071900124" sldId="355"/>
            <ac:cxnSpMk id="21" creationId="{F809F4E3-8021-4D8C-8AF6-A846222350CB}"/>
          </ac:cxnSpMkLst>
        </pc:cxnChg>
        <pc:cxnChg chg="mod ord">
          <ac:chgData name="Davina Szilvasy" userId="59fb472d-eed4-4f11-9686-c2c8db02a2cd" providerId="ADAL" clId="{6324603E-CFC9-427C-B1E2-BF8770CC68B5}" dt="2019-05-21T10:19:52.330" v="172" actId="170"/>
          <ac:cxnSpMkLst>
            <pc:docMk/>
            <pc:sldMk cId="1071900124" sldId="355"/>
            <ac:cxnSpMk id="22" creationId="{89F07B98-4C70-4A3D-98B5-F5A28D2BF50A}"/>
          </ac:cxnSpMkLst>
        </pc:cxnChg>
        <pc:cxnChg chg="del">
          <ac:chgData name="Davina Szilvasy" userId="59fb472d-eed4-4f11-9686-c2c8db02a2cd" providerId="ADAL" clId="{6324603E-CFC9-427C-B1E2-BF8770CC68B5}" dt="2019-05-21T10:19:13.210" v="162" actId="478"/>
          <ac:cxnSpMkLst>
            <pc:docMk/>
            <pc:sldMk cId="1071900124" sldId="355"/>
            <ac:cxnSpMk id="23" creationId="{8E461185-0AFB-49F1-B322-6D7F357387EC}"/>
          </ac:cxnSpMkLst>
        </pc:cxnChg>
        <pc:cxnChg chg="del">
          <ac:chgData name="Davina Szilvasy" userId="59fb472d-eed4-4f11-9686-c2c8db02a2cd" providerId="ADAL" clId="{6324603E-CFC9-427C-B1E2-BF8770CC68B5}" dt="2019-05-21T10:19:35.424" v="167" actId="478"/>
          <ac:cxnSpMkLst>
            <pc:docMk/>
            <pc:sldMk cId="1071900124" sldId="355"/>
            <ac:cxnSpMk id="24" creationId="{F1ABC167-CFFA-4ACD-A7BA-D8D4277B71ED}"/>
          </ac:cxnSpMkLst>
        </pc:cxnChg>
        <pc:cxnChg chg="del">
          <ac:chgData name="Davina Szilvasy" userId="59fb472d-eed4-4f11-9686-c2c8db02a2cd" providerId="ADAL" clId="{6324603E-CFC9-427C-B1E2-BF8770CC68B5}" dt="2019-05-21T10:19:56.540" v="173" actId="478"/>
          <ac:cxnSpMkLst>
            <pc:docMk/>
            <pc:sldMk cId="1071900124" sldId="355"/>
            <ac:cxnSpMk id="25" creationId="{F73CC26D-CDCE-4CE8-A2A1-EF65DC82488F}"/>
          </ac:cxnSpMkLst>
        </pc:cxnChg>
        <pc:cxnChg chg="mod ord">
          <ac:chgData name="Davina Szilvasy" userId="59fb472d-eed4-4f11-9686-c2c8db02a2cd" providerId="ADAL" clId="{6324603E-CFC9-427C-B1E2-BF8770CC68B5}" dt="2019-05-21T10:20:09.328" v="178" actId="170"/>
          <ac:cxnSpMkLst>
            <pc:docMk/>
            <pc:sldMk cId="1071900124" sldId="355"/>
            <ac:cxnSpMk id="26" creationId="{58304D93-A11A-4625-B05D-B49E71F3BA17}"/>
          </ac:cxnSpMkLst>
        </pc:cxnChg>
      </pc:sldChg>
      <pc:sldChg chg="addSp delSp modSp">
        <pc:chgData name="Davina Szilvasy" userId="59fb472d-eed4-4f11-9686-c2c8db02a2cd" providerId="ADAL" clId="{6324603E-CFC9-427C-B1E2-BF8770CC68B5}" dt="2019-05-21T10:00:32.285" v="57" actId="207"/>
        <pc:sldMkLst>
          <pc:docMk/>
          <pc:sldMk cId="36917022" sldId="360"/>
        </pc:sldMkLst>
        <pc:spChg chg="mod">
          <ac:chgData name="Davina Szilvasy" userId="59fb472d-eed4-4f11-9686-c2c8db02a2cd" providerId="ADAL" clId="{6324603E-CFC9-427C-B1E2-BF8770CC68B5}" dt="2019-05-21T10:00:32.285" v="57" actId="207"/>
          <ac:spMkLst>
            <pc:docMk/>
            <pc:sldMk cId="36917022" sldId="360"/>
            <ac:spMk id="19" creationId="{5252A847-DE45-4FA3-A1F8-EEBEB845FF8E}"/>
          </ac:spMkLst>
        </pc:spChg>
        <pc:grpChg chg="add">
          <ac:chgData name="Davina Szilvasy" userId="59fb472d-eed4-4f11-9686-c2c8db02a2cd" providerId="ADAL" clId="{6324603E-CFC9-427C-B1E2-BF8770CC68B5}" dt="2019-05-21T09:56:38.706" v="27"/>
          <ac:grpSpMkLst>
            <pc:docMk/>
            <pc:sldMk cId="36917022" sldId="360"/>
            <ac:grpSpMk id="9" creationId="{FD7F3C72-3DF3-4B63-AE3C-F8BDD56604CB}"/>
          </ac:grpSpMkLst>
        </pc:grpChg>
        <pc:grpChg chg="del">
          <ac:chgData name="Davina Szilvasy" userId="59fb472d-eed4-4f11-9686-c2c8db02a2cd" providerId="ADAL" clId="{6324603E-CFC9-427C-B1E2-BF8770CC68B5}" dt="2019-05-21T09:56:36.976" v="26" actId="478"/>
          <ac:grpSpMkLst>
            <pc:docMk/>
            <pc:sldMk cId="36917022" sldId="360"/>
            <ac:grpSpMk id="16" creationId="{B31300A9-E3C5-4701-8EF1-45ED088A04DD}"/>
          </ac:grpSpMkLst>
        </pc:grpChg>
      </pc:sldChg>
      <pc:sldChg chg="addSp delSp modSp">
        <pc:chgData name="Davina Szilvasy" userId="59fb472d-eed4-4f11-9686-c2c8db02a2cd" providerId="ADAL" clId="{6324603E-CFC9-427C-B1E2-BF8770CC68B5}" dt="2019-05-21T10:15:15.425" v="147" actId="207"/>
        <pc:sldMkLst>
          <pc:docMk/>
          <pc:sldMk cId="2914486201" sldId="362"/>
        </pc:sldMkLst>
        <pc:spChg chg="mod">
          <ac:chgData name="Davina Szilvasy" userId="59fb472d-eed4-4f11-9686-c2c8db02a2cd" providerId="ADAL" clId="{6324603E-CFC9-427C-B1E2-BF8770CC68B5}" dt="2019-05-21T10:15:15.425" v="147" actId="207"/>
          <ac:spMkLst>
            <pc:docMk/>
            <pc:sldMk cId="2914486201" sldId="362"/>
            <ac:spMk id="19" creationId="{5252A847-DE45-4FA3-A1F8-EEBEB845FF8E}"/>
          </ac:spMkLst>
        </pc:spChg>
        <pc:grpChg chg="del mod">
          <ac:chgData name="Davina Szilvasy" userId="59fb472d-eed4-4f11-9686-c2c8db02a2cd" providerId="ADAL" clId="{6324603E-CFC9-427C-B1E2-BF8770CC68B5}" dt="2019-05-21T09:56:08.495" v="20" actId="478"/>
          <ac:grpSpMkLst>
            <pc:docMk/>
            <pc:sldMk cId="2914486201" sldId="362"/>
            <ac:grpSpMk id="16" creationId="{B31300A9-E3C5-4701-8EF1-45ED088A04DD}"/>
          </ac:grpSpMkLst>
        </pc:grpChg>
        <pc:grpChg chg="add">
          <ac:chgData name="Davina Szilvasy" userId="59fb472d-eed4-4f11-9686-c2c8db02a2cd" providerId="ADAL" clId="{6324603E-CFC9-427C-B1E2-BF8770CC68B5}" dt="2019-05-21T09:56:21.416" v="23"/>
          <ac:grpSpMkLst>
            <pc:docMk/>
            <pc:sldMk cId="2914486201" sldId="362"/>
            <ac:grpSpMk id="22" creationId="{E1A0F548-34E2-4931-9380-6EE70D0A352E}"/>
          </ac:grpSpMkLst>
        </pc:grpChg>
        <pc:picChg chg="add del">
          <ac:chgData name="Davina Szilvasy" userId="59fb472d-eed4-4f11-9686-c2c8db02a2cd" providerId="ADAL" clId="{6324603E-CFC9-427C-B1E2-BF8770CC68B5}" dt="2019-05-21T09:56:12.761" v="22"/>
          <ac:picMkLst>
            <pc:docMk/>
            <pc:sldMk cId="2914486201" sldId="362"/>
            <ac:picMk id="2" creationId="{A6096ADD-2136-4DD5-9BD6-551CF652284A}"/>
          </ac:picMkLst>
        </pc:picChg>
      </pc:sldChg>
      <pc:sldChg chg="addSp delSp modSp">
        <pc:chgData name="Davina Szilvasy" userId="59fb472d-eed4-4f11-9686-c2c8db02a2cd" providerId="ADAL" clId="{6324603E-CFC9-427C-B1E2-BF8770CC68B5}" dt="2019-05-21T10:00:28.007" v="56" actId="207"/>
        <pc:sldMkLst>
          <pc:docMk/>
          <pc:sldMk cId="3001637985" sldId="363"/>
        </pc:sldMkLst>
        <pc:spChg chg="mod">
          <ac:chgData name="Davina Szilvasy" userId="59fb472d-eed4-4f11-9686-c2c8db02a2cd" providerId="ADAL" clId="{6324603E-CFC9-427C-B1E2-BF8770CC68B5}" dt="2019-05-21T10:00:28.007" v="56" actId="207"/>
          <ac:spMkLst>
            <pc:docMk/>
            <pc:sldMk cId="3001637985" sldId="363"/>
            <ac:spMk id="19" creationId="{5252A847-DE45-4FA3-A1F8-EEBEB845FF8E}"/>
          </ac:spMkLst>
        </pc:spChg>
        <pc:grpChg chg="del">
          <ac:chgData name="Davina Szilvasy" userId="59fb472d-eed4-4f11-9686-c2c8db02a2cd" providerId="ADAL" clId="{6324603E-CFC9-427C-B1E2-BF8770CC68B5}" dt="2019-05-21T09:56:26.079" v="24" actId="478"/>
          <ac:grpSpMkLst>
            <pc:docMk/>
            <pc:sldMk cId="3001637985" sldId="363"/>
            <ac:grpSpMk id="16" creationId="{B31300A9-E3C5-4701-8EF1-45ED088A04DD}"/>
          </ac:grpSpMkLst>
        </pc:grpChg>
        <pc:grpChg chg="add">
          <ac:chgData name="Davina Szilvasy" userId="59fb472d-eed4-4f11-9686-c2c8db02a2cd" providerId="ADAL" clId="{6324603E-CFC9-427C-B1E2-BF8770CC68B5}" dt="2019-05-21T09:56:32.419" v="25"/>
          <ac:grpSpMkLst>
            <pc:docMk/>
            <pc:sldMk cId="3001637985" sldId="363"/>
            <ac:grpSpMk id="21" creationId="{2F5CFB1A-B11B-4200-A78D-B0F20BBB4215}"/>
          </ac:grpSpMkLst>
        </pc:grpChg>
      </pc:sldChg>
      <pc:sldChg chg="addSp delSp">
        <pc:chgData name="Davina Szilvasy" userId="59fb472d-eed4-4f11-9686-c2c8db02a2cd" providerId="ADAL" clId="{6324603E-CFC9-427C-B1E2-BF8770CC68B5}" dt="2019-05-21T09:56:57.219" v="31"/>
        <pc:sldMkLst>
          <pc:docMk/>
          <pc:sldMk cId="1046014443" sldId="365"/>
        </pc:sldMkLst>
        <pc:grpChg chg="add">
          <ac:chgData name="Davina Szilvasy" userId="59fb472d-eed4-4f11-9686-c2c8db02a2cd" providerId="ADAL" clId="{6324603E-CFC9-427C-B1E2-BF8770CC68B5}" dt="2019-05-21T09:56:57.219" v="31"/>
          <ac:grpSpMkLst>
            <pc:docMk/>
            <pc:sldMk cId="1046014443" sldId="365"/>
            <ac:grpSpMk id="9" creationId="{FE903C5E-75FF-4884-AD2E-AD0E2F3B95A3}"/>
          </ac:grpSpMkLst>
        </pc:grpChg>
        <pc:grpChg chg="del">
          <ac:chgData name="Davina Szilvasy" userId="59fb472d-eed4-4f11-9686-c2c8db02a2cd" providerId="ADAL" clId="{6324603E-CFC9-427C-B1E2-BF8770CC68B5}" dt="2019-05-21T09:56:52.855" v="30" actId="478"/>
          <ac:grpSpMkLst>
            <pc:docMk/>
            <pc:sldMk cId="1046014443" sldId="365"/>
            <ac:grpSpMk id="16" creationId="{B31300A9-E3C5-4701-8EF1-45ED088A04DD}"/>
          </ac:grpSpMkLst>
        </pc:grpChg>
      </pc:sldChg>
      <pc:sldChg chg="addSp delSp">
        <pc:chgData name="Davina Szilvasy" userId="59fb472d-eed4-4f11-9686-c2c8db02a2cd" providerId="ADAL" clId="{6324603E-CFC9-427C-B1E2-BF8770CC68B5}" dt="2019-05-21T09:57:20.181" v="37"/>
        <pc:sldMkLst>
          <pc:docMk/>
          <pc:sldMk cId="244030901" sldId="367"/>
        </pc:sldMkLst>
        <pc:grpChg chg="del">
          <ac:chgData name="Davina Szilvasy" userId="59fb472d-eed4-4f11-9686-c2c8db02a2cd" providerId="ADAL" clId="{6324603E-CFC9-427C-B1E2-BF8770CC68B5}" dt="2019-05-21T09:57:14.892" v="36" actId="478"/>
          <ac:grpSpMkLst>
            <pc:docMk/>
            <pc:sldMk cId="244030901" sldId="367"/>
            <ac:grpSpMk id="16" creationId="{B31300A9-E3C5-4701-8EF1-45ED088A04DD}"/>
          </ac:grpSpMkLst>
        </pc:grpChg>
        <pc:grpChg chg="add">
          <ac:chgData name="Davina Szilvasy" userId="59fb472d-eed4-4f11-9686-c2c8db02a2cd" providerId="ADAL" clId="{6324603E-CFC9-427C-B1E2-BF8770CC68B5}" dt="2019-05-21T09:57:20.181" v="37"/>
          <ac:grpSpMkLst>
            <pc:docMk/>
            <pc:sldMk cId="244030901" sldId="367"/>
            <ac:grpSpMk id="21" creationId="{2BD6E34B-6B46-4057-82D0-9C793DFF5870}"/>
          </ac:grpSpMkLst>
        </pc:grpChg>
      </pc:sldChg>
      <pc:sldChg chg="addSp delSp modSp">
        <pc:chgData name="Davina Szilvasy" userId="59fb472d-eed4-4f11-9686-c2c8db02a2cd" providerId="ADAL" clId="{6324603E-CFC9-427C-B1E2-BF8770CC68B5}" dt="2019-05-21T10:20:46.053" v="183" actId="170"/>
        <pc:sldMkLst>
          <pc:docMk/>
          <pc:sldMk cId="2351899067" sldId="372"/>
        </pc:sldMkLst>
        <pc:grpChg chg="del">
          <ac:chgData name="Davina Szilvasy" userId="59fb472d-eed4-4f11-9686-c2c8db02a2cd" providerId="ADAL" clId="{6324603E-CFC9-427C-B1E2-BF8770CC68B5}" dt="2019-05-21T09:57:30.184" v="40" actId="478"/>
          <ac:grpSpMkLst>
            <pc:docMk/>
            <pc:sldMk cId="2351899067" sldId="372"/>
            <ac:grpSpMk id="16" creationId="{B31300A9-E3C5-4701-8EF1-45ED088A04DD}"/>
          </ac:grpSpMkLst>
        </pc:grpChg>
        <pc:grpChg chg="add">
          <ac:chgData name="Davina Szilvasy" userId="59fb472d-eed4-4f11-9686-c2c8db02a2cd" providerId="ADAL" clId="{6324603E-CFC9-427C-B1E2-BF8770CC68B5}" dt="2019-05-21T09:57:34.443" v="41"/>
          <ac:grpSpMkLst>
            <pc:docMk/>
            <pc:sldMk cId="2351899067" sldId="372"/>
            <ac:grpSpMk id="20" creationId="{06FB290F-DED6-407B-ACE9-F36CED1E81C4}"/>
          </ac:grpSpMkLst>
        </pc:grpChg>
        <pc:cxnChg chg="del">
          <ac:chgData name="Davina Szilvasy" userId="59fb472d-eed4-4f11-9686-c2c8db02a2cd" providerId="ADAL" clId="{6324603E-CFC9-427C-B1E2-BF8770CC68B5}" dt="2019-05-21T10:20:37.299" v="179" actId="478"/>
          <ac:cxnSpMkLst>
            <pc:docMk/>
            <pc:sldMk cId="2351899067" sldId="372"/>
            <ac:cxnSpMk id="21" creationId="{F809F4E3-8021-4D8C-8AF6-A846222350CB}"/>
          </ac:cxnSpMkLst>
        </pc:cxnChg>
        <pc:cxnChg chg="del">
          <ac:chgData name="Davina Szilvasy" userId="59fb472d-eed4-4f11-9686-c2c8db02a2cd" providerId="ADAL" clId="{6324603E-CFC9-427C-B1E2-BF8770CC68B5}" dt="2019-05-21T10:20:37.299" v="179" actId="478"/>
          <ac:cxnSpMkLst>
            <pc:docMk/>
            <pc:sldMk cId="2351899067" sldId="372"/>
            <ac:cxnSpMk id="22" creationId="{89F07B98-4C70-4A3D-98B5-F5A28D2BF50A}"/>
          </ac:cxnSpMkLst>
        </pc:cxnChg>
        <pc:cxnChg chg="del">
          <ac:chgData name="Davina Szilvasy" userId="59fb472d-eed4-4f11-9686-c2c8db02a2cd" providerId="ADAL" clId="{6324603E-CFC9-427C-B1E2-BF8770CC68B5}" dt="2019-05-21T10:20:37.299" v="179" actId="478"/>
          <ac:cxnSpMkLst>
            <pc:docMk/>
            <pc:sldMk cId="2351899067" sldId="372"/>
            <ac:cxnSpMk id="23" creationId="{8E461185-0AFB-49F1-B322-6D7F357387EC}"/>
          </ac:cxnSpMkLst>
        </pc:cxnChg>
        <pc:cxnChg chg="del">
          <ac:chgData name="Davina Szilvasy" userId="59fb472d-eed4-4f11-9686-c2c8db02a2cd" providerId="ADAL" clId="{6324603E-CFC9-427C-B1E2-BF8770CC68B5}" dt="2019-05-21T10:20:37.299" v="179" actId="478"/>
          <ac:cxnSpMkLst>
            <pc:docMk/>
            <pc:sldMk cId="2351899067" sldId="372"/>
            <ac:cxnSpMk id="24" creationId="{F1ABC167-CFFA-4ACD-A7BA-D8D4277B71ED}"/>
          </ac:cxnSpMkLst>
        </pc:cxnChg>
        <pc:cxnChg chg="del">
          <ac:chgData name="Davina Szilvasy" userId="59fb472d-eed4-4f11-9686-c2c8db02a2cd" providerId="ADAL" clId="{6324603E-CFC9-427C-B1E2-BF8770CC68B5}" dt="2019-05-21T10:20:37.299" v="179" actId="478"/>
          <ac:cxnSpMkLst>
            <pc:docMk/>
            <pc:sldMk cId="2351899067" sldId="372"/>
            <ac:cxnSpMk id="25" creationId="{F73CC26D-CDCE-4CE8-A2A1-EF65DC82488F}"/>
          </ac:cxnSpMkLst>
        </pc:cxnChg>
        <pc:cxnChg chg="del">
          <ac:chgData name="Davina Szilvasy" userId="59fb472d-eed4-4f11-9686-c2c8db02a2cd" providerId="ADAL" clId="{6324603E-CFC9-427C-B1E2-BF8770CC68B5}" dt="2019-05-21T10:20:37.299" v="179" actId="478"/>
          <ac:cxnSpMkLst>
            <pc:docMk/>
            <pc:sldMk cId="2351899067" sldId="372"/>
            <ac:cxnSpMk id="26" creationId="{58304D93-A11A-4625-B05D-B49E71F3BA17}"/>
          </ac:cxnSpMkLst>
        </pc:cxnChg>
        <pc:cxnChg chg="add ord">
          <ac:chgData name="Davina Szilvasy" userId="59fb472d-eed4-4f11-9686-c2c8db02a2cd" providerId="ADAL" clId="{6324603E-CFC9-427C-B1E2-BF8770CC68B5}" dt="2019-05-21T10:20:46.053" v="183" actId="170"/>
          <ac:cxnSpMkLst>
            <pc:docMk/>
            <pc:sldMk cId="2351899067" sldId="372"/>
            <ac:cxnSpMk id="32" creationId="{84C964DA-7517-4D69-81A2-E815C835C7C3}"/>
          </ac:cxnSpMkLst>
        </pc:cxnChg>
        <pc:cxnChg chg="add ord">
          <ac:chgData name="Davina Szilvasy" userId="59fb472d-eed4-4f11-9686-c2c8db02a2cd" providerId="ADAL" clId="{6324603E-CFC9-427C-B1E2-BF8770CC68B5}" dt="2019-05-21T10:20:46.053" v="183" actId="170"/>
          <ac:cxnSpMkLst>
            <pc:docMk/>
            <pc:sldMk cId="2351899067" sldId="372"/>
            <ac:cxnSpMk id="33" creationId="{F22A2497-7B7E-4192-B65F-C110FC0FDC58}"/>
          </ac:cxnSpMkLst>
        </pc:cxnChg>
        <pc:cxnChg chg="add ord">
          <ac:chgData name="Davina Szilvasy" userId="59fb472d-eed4-4f11-9686-c2c8db02a2cd" providerId="ADAL" clId="{6324603E-CFC9-427C-B1E2-BF8770CC68B5}" dt="2019-05-21T10:20:46.053" v="183" actId="170"/>
          <ac:cxnSpMkLst>
            <pc:docMk/>
            <pc:sldMk cId="2351899067" sldId="372"/>
            <ac:cxnSpMk id="34" creationId="{9B162924-8DBB-4F73-AAF2-E5CB6BA5B1D0}"/>
          </ac:cxnSpMkLst>
        </pc:cxnChg>
      </pc:sldChg>
      <pc:sldChg chg="addSp delSp modSp">
        <pc:chgData name="Davina Szilvasy" userId="59fb472d-eed4-4f11-9686-c2c8db02a2cd" providerId="ADAL" clId="{6324603E-CFC9-427C-B1E2-BF8770CC68B5}" dt="2019-05-21T10:15:56.903" v="149" actId="1036"/>
        <pc:sldMkLst>
          <pc:docMk/>
          <pc:sldMk cId="1106502874" sldId="373"/>
        </pc:sldMkLst>
        <pc:spChg chg="mod">
          <ac:chgData name="Davina Szilvasy" userId="59fb472d-eed4-4f11-9686-c2c8db02a2cd" providerId="ADAL" clId="{6324603E-CFC9-427C-B1E2-BF8770CC68B5}" dt="2019-05-21T10:15:56.903" v="149" actId="1036"/>
          <ac:spMkLst>
            <pc:docMk/>
            <pc:sldMk cId="1106502874" sldId="373"/>
            <ac:spMk id="19" creationId="{5252A847-DE45-4FA3-A1F8-EEBEB845FF8E}"/>
          </ac:spMkLst>
        </pc:spChg>
        <pc:grpChg chg="add">
          <ac:chgData name="Davina Szilvasy" userId="59fb472d-eed4-4f11-9686-c2c8db02a2cd" providerId="ADAL" clId="{6324603E-CFC9-427C-B1E2-BF8770CC68B5}" dt="2019-05-21T09:57:57.521" v="43"/>
          <ac:grpSpMkLst>
            <pc:docMk/>
            <pc:sldMk cId="1106502874" sldId="373"/>
            <ac:grpSpMk id="12" creationId="{06F26D80-FBA1-415C-9832-DD542B7575CD}"/>
          </ac:grpSpMkLst>
        </pc:grpChg>
        <pc:grpChg chg="del">
          <ac:chgData name="Davina Szilvasy" userId="59fb472d-eed4-4f11-9686-c2c8db02a2cd" providerId="ADAL" clId="{6324603E-CFC9-427C-B1E2-BF8770CC68B5}" dt="2019-05-21T09:57:56.171" v="42" actId="478"/>
          <ac:grpSpMkLst>
            <pc:docMk/>
            <pc:sldMk cId="1106502874" sldId="373"/>
            <ac:grpSpMk id="16" creationId="{B31300A9-E3C5-4701-8EF1-45ED088A04DD}"/>
          </ac:grpSpMkLst>
        </pc:grpChg>
      </pc:sldChg>
      <pc:sldChg chg="addSp delSp">
        <pc:chgData name="Davina Szilvasy" userId="59fb472d-eed4-4f11-9686-c2c8db02a2cd" providerId="ADAL" clId="{6324603E-CFC9-427C-B1E2-BF8770CC68B5}" dt="2019-05-21T09:56:48.273" v="29"/>
        <pc:sldMkLst>
          <pc:docMk/>
          <pc:sldMk cId="381270280" sldId="380"/>
        </pc:sldMkLst>
        <pc:grpChg chg="add">
          <ac:chgData name="Davina Szilvasy" userId="59fb472d-eed4-4f11-9686-c2c8db02a2cd" providerId="ADAL" clId="{6324603E-CFC9-427C-B1E2-BF8770CC68B5}" dt="2019-05-21T09:56:48.273" v="29"/>
          <ac:grpSpMkLst>
            <pc:docMk/>
            <pc:sldMk cId="381270280" sldId="380"/>
            <ac:grpSpMk id="9" creationId="{8C660E10-E4F9-4094-B3DE-CC67C6B470A0}"/>
          </ac:grpSpMkLst>
        </pc:grpChg>
        <pc:grpChg chg="del">
          <ac:chgData name="Davina Szilvasy" userId="59fb472d-eed4-4f11-9686-c2c8db02a2cd" providerId="ADAL" clId="{6324603E-CFC9-427C-B1E2-BF8770CC68B5}" dt="2019-05-21T09:56:41.792" v="28" actId="478"/>
          <ac:grpSpMkLst>
            <pc:docMk/>
            <pc:sldMk cId="381270280" sldId="380"/>
            <ac:grpSpMk id="16" creationId="{B31300A9-E3C5-4701-8EF1-45ED088A04DD}"/>
          </ac:grpSpMkLst>
        </pc:grpChg>
      </pc:sldChg>
      <pc:sldChg chg="addSp delSp">
        <pc:chgData name="Davina Szilvasy" userId="59fb472d-eed4-4f11-9686-c2c8db02a2cd" providerId="ADAL" clId="{6324603E-CFC9-427C-B1E2-BF8770CC68B5}" dt="2019-05-21T09:57:05.590" v="33"/>
        <pc:sldMkLst>
          <pc:docMk/>
          <pc:sldMk cId="1644254815" sldId="381"/>
        </pc:sldMkLst>
        <pc:grpChg chg="add">
          <ac:chgData name="Davina Szilvasy" userId="59fb472d-eed4-4f11-9686-c2c8db02a2cd" providerId="ADAL" clId="{6324603E-CFC9-427C-B1E2-BF8770CC68B5}" dt="2019-05-21T09:57:05.590" v="33"/>
          <ac:grpSpMkLst>
            <pc:docMk/>
            <pc:sldMk cId="1644254815" sldId="381"/>
            <ac:grpSpMk id="9" creationId="{D7A49716-B96C-4B14-A74F-39CC52ADA28C}"/>
          </ac:grpSpMkLst>
        </pc:grpChg>
        <pc:grpChg chg="del">
          <ac:chgData name="Davina Szilvasy" userId="59fb472d-eed4-4f11-9686-c2c8db02a2cd" providerId="ADAL" clId="{6324603E-CFC9-427C-B1E2-BF8770CC68B5}" dt="2019-05-21T09:57:03.796" v="32" actId="478"/>
          <ac:grpSpMkLst>
            <pc:docMk/>
            <pc:sldMk cId="1644254815" sldId="381"/>
            <ac:grpSpMk id="16" creationId="{B31300A9-E3C5-4701-8EF1-45ED088A04DD}"/>
          </ac:grpSpMkLst>
        </pc:grpChg>
      </pc:sldChg>
      <pc:sldChg chg="addSp delSp">
        <pc:chgData name="Davina Szilvasy" userId="59fb472d-eed4-4f11-9686-c2c8db02a2cd" providerId="ADAL" clId="{6324603E-CFC9-427C-B1E2-BF8770CC68B5}" dt="2019-05-21T09:57:11.149" v="35"/>
        <pc:sldMkLst>
          <pc:docMk/>
          <pc:sldMk cId="1877272130" sldId="382"/>
        </pc:sldMkLst>
        <pc:grpChg chg="add">
          <ac:chgData name="Davina Szilvasy" userId="59fb472d-eed4-4f11-9686-c2c8db02a2cd" providerId="ADAL" clId="{6324603E-CFC9-427C-B1E2-BF8770CC68B5}" dt="2019-05-21T09:57:11.149" v="35"/>
          <ac:grpSpMkLst>
            <pc:docMk/>
            <pc:sldMk cId="1877272130" sldId="382"/>
            <ac:grpSpMk id="9" creationId="{C9CF8660-D7AE-4503-96F8-CECBD2CB3FC7}"/>
          </ac:grpSpMkLst>
        </pc:grpChg>
        <pc:grpChg chg="del">
          <ac:chgData name="Davina Szilvasy" userId="59fb472d-eed4-4f11-9686-c2c8db02a2cd" providerId="ADAL" clId="{6324603E-CFC9-427C-B1E2-BF8770CC68B5}" dt="2019-05-21T09:57:09.304" v="34" actId="478"/>
          <ac:grpSpMkLst>
            <pc:docMk/>
            <pc:sldMk cId="1877272130" sldId="382"/>
            <ac:grpSpMk id="16" creationId="{B31300A9-E3C5-4701-8EF1-45ED088A04DD}"/>
          </ac:grpSpMkLst>
        </pc:grpChg>
      </pc:sldChg>
      <pc:sldChg chg="addSp delSp del">
        <pc:chgData name="Davina Szilvasy" userId="59fb472d-eed4-4f11-9686-c2c8db02a2cd" providerId="ADAL" clId="{6324603E-CFC9-427C-B1E2-BF8770CC68B5}" dt="2019-05-21T10:14:07.477" v="123" actId="2696"/>
        <pc:sldMkLst>
          <pc:docMk/>
          <pc:sldMk cId="3281181016" sldId="383"/>
        </pc:sldMkLst>
        <pc:graphicFrameChg chg="add">
          <ac:chgData name="Davina Szilvasy" userId="59fb472d-eed4-4f11-9686-c2c8db02a2cd" providerId="ADAL" clId="{6324603E-CFC9-427C-B1E2-BF8770CC68B5}" dt="2019-05-21T10:03:46.346" v="64"/>
          <ac:graphicFrameMkLst>
            <pc:docMk/>
            <pc:sldMk cId="3281181016" sldId="383"/>
            <ac:graphicFrameMk id="9" creationId="{10A09021-0C69-40E4-8739-B1B7B526A4D7}"/>
          </ac:graphicFrameMkLst>
        </pc:graphicFrameChg>
        <pc:graphicFrameChg chg="del">
          <ac:chgData name="Davina Szilvasy" userId="59fb472d-eed4-4f11-9686-c2c8db02a2cd" providerId="ADAL" clId="{6324603E-CFC9-427C-B1E2-BF8770CC68B5}" dt="2019-05-21T10:03:43.853" v="63" actId="478"/>
          <ac:graphicFrameMkLst>
            <pc:docMk/>
            <pc:sldMk cId="3281181016" sldId="383"/>
            <ac:graphicFrameMk id="15" creationId="{45D4F903-9309-4581-AC2D-9E38F7CC1BDC}"/>
          </ac:graphicFrameMkLst>
        </pc:graphicFrameChg>
      </pc:sldChg>
      <pc:sldChg chg="addSp delSp modSp">
        <pc:chgData name="Davina Szilvasy" userId="59fb472d-eed4-4f11-9686-c2c8db02a2cd" providerId="ADAL" clId="{6324603E-CFC9-427C-B1E2-BF8770CC68B5}" dt="2019-05-21T10:16:01.751" v="151" actId="1036"/>
        <pc:sldMkLst>
          <pc:docMk/>
          <pc:sldMk cId="543208004" sldId="384"/>
        </pc:sldMkLst>
        <pc:spChg chg="mod">
          <ac:chgData name="Davina Szilvasy" userId="59fb472d-eed4-4f11-9686-c2c8db02a2cd" providerId="ADAL" clId="{6324603E-CFC9-427C-B1E2-BF8770CC68B5}" dt="2019-05-21T10:16:01.751" v="151" actId="1036"/>
          <ac:spMkLst>
            <pc:docMk/>
            <pc:sldMk cId="543208004" sldId="384"/>
            <ac:spMk id="19" creationId="{5252A847-DE45-4FA3-A1F8-EEBEB845FF8E}"/>
          </ac:spMkLst>
        </pc:spChg>
        <pc:grpChg chg="add">
          <ac:chgData name="Davina Szilvasy" userId="59fb472d-eed4-4f11-9686-c2c8db02a2cd" providerId="ADAL" clId="{6324603E-CFC9-427C-B1E2-BF8770CC68B5}" dt="2019-05-21T09:58:36.658" v="45"/>
          <ac:grpSpMkLst>
            <pc:docMk/>
            <pc:sldMk cId="543208004" sldId="384"/>
            <ac:grpSpMk id="12" creationId="{755698E7-30CC-4DE0-94EF-4DCB86514CB0}"/>
          </ac:grpSpMkLst>
        </pc:grpChg>
        <pc:grpChg chg="del">
          <ac:chgData name="Davina Szilvasy" userId="59fb472d-eed4-4f11-9686-c2c8db02a2cd" providerId="ADAL" clId="{6324603E-CFC9-427C-B1E2-BF8770CC68B5}" dt="2019-05-21T09:58:35.433" v="44" actId="478"/>
          <ac:grpSpMkLst>
            <pc:docMk/>
            <pc:sldMk cId="543208004" sldId="384"/>
            <ac:grpSpMk id="16" creationId="{B31300A9-E3C5-4701-8EF1-45ED088A04DD}"/>
          </ac:grpSpMkLst>
        </pc:grpChg>
      </pc:sldChg>
      <pc:sldChg chg="addSp delSp modSp">
        <pc:chgData name="Davina Szilvasy" userId="59fb472d-eed4-4f11-9686-c2c8db02a2cd" providerId="ADAL" clId="{6324603E-CFC9-427C-B1E2-BF8770CC68B5}" dt="2019-05-21T10:16:05.610" v="153" actId="1036"/>
        <pc:sldMkLst>
          <pc:docMk/>
          <pc:sldMk cId="25809909" sldId="385"/>
        </pc:sldMkLst>
        <pc:spChg chg="mod">
          <ac:chgData name="Davina Szilvasy" userId="59fb472d-eed4-4f11-9686-c2c8db02a2cd" providerId="ADAL" clId="{6324603E-CFC9-427C-B1E2-BF8770CC68B5}" dt="2019-05-21T10:16:05.610" v="153" actId="1036"/>
          <ac:spMkLst>
            <pc:docMk/>
            <pc:sldMk cId="25809909" sldId="385"/>
            <ac:spMk id="19" creationId="{5252A847-DE45-4FA3-A1F8-EEBEB845FF8E}"/>
          </ac:spMkLst>
        </pc:spChg>
        <pc:spChg chg="mod">
          <ac:chgData name="Davina Szilvasy" userId="59fb472d-eed4-4f11-9686-c2c8db02a2cd" providerId="ADAL" clId="{6324603E-CFC9-427C-B1E2-BF8770CC68B5}" dt="2019-05-21T10:12:45.775" v="111" actId="1582"/>
          <ac:spMkLst>
            <pc:docMk/>
            <pc:sldMk cId="25809909" sldId="385"/>
            <ac:spMk id="26" creationId="{14F2D1C5-EFDC-41BB-A675-5A25BEDC57F3}"/>
          </ac:spMkLst>
        </pc:spChg>
        <pc:grpChg chg="del">
          <ac:chgData name="Davina Szilvasy" userId="59fb472d-eed4-4f11-9686-c2c8db02a2cd" providerId="ADAL" clId="{6324603E-CFC9-427C-B1E2-BF8770CC68B5}" dt="2019-05-21T10:08:31.500" v="93" actId="478"/>
          <ac:grpSpMkLst>
            <pc:docMk/>
            <pc:sldMk cId="25809909" sldId="385"/>
            <ac:grpSpMk id="14" creationId="{64D3D559-FDD9-42B9-8DA1-F5D2BAA2CCC9}"/>
          </ac:grpSpMkLst>
        </pc:grpChg>
        <pc:grpChg chg="del">
          <ac:chgData name="Davina Szilvasy" userId="59fb472d-eed4-4f11-9686-c2c8db02a2cd" providerId="ADAL" clId="{6324603E-CFC9-427C-B1E2-BF8770CC68B5}" dt="2019-05-21T09:58:39.675" v="46" actId="478"/>
          <ac:grpSpMkLst>
            <pc:docMk/>
            <pc:sldMk cId="25809909" sldId="385"/>
            <ac:grpSpMk id="16" creationId="{B31300A9-E3C5-4701-8EF1-45ED088A04DD}"/>
          </ac:grpSpMkLst>
        </pc:grpChg>
        <pc:grpChg chg="add">
          <ac:chgData name="Davina Szilvasy" userId="59fb472d-eed4-4f11-9686-c2c8db02a2cd" providerId="ADAL" clId="{6324603E-CFC9-427C-B1E2-BF8770CC68B5}" dt="2019-05-21T09:58:40.846" v="47"/>
          <ac:grpSpMkLst>
            <pc:docMk/>
            <pc:sldMk cId="25809909" sldId="385"/>
            <ac:grpSpMk id="23" creationId="{93C38C62-6A4A-4340-A238-25ED18E67A32}"/>
          </ac:grpSpMkLst>
        </pc:grpChg>
        <pc:grpChg chg="add">
          <ac:chgData name="Davina Szilvasy" userId="59fb472d-eed4-4f11-9686-c2c8db02a2cd" providerId="ADAL" clId="{6324603E-CFC9-427C-B1E2-BF8770CC68B5}" dt="2019-05-21T10:08:32.888" v="94"/>
          <ac:grpSpMkLst>
            <pc:docMk/>
            <pc:sldMk cId="25809909" sldId="385"/>
            <ac:grpSpMk id="29" creationId="{E5516E50-2C81-43CE-8088-BE9A4728AF93}"/>
          </ac:grpSpMkLst>
        </pc:grpChg>
        <pc:picChg chg="del">
          <ac:chgData name="Davina Szilvasy" userId="59fb472d-eed4-4f11-9686-c2c8db02a2cd" providerId="ADAL" clId="{6324603E-CFC9-427C-B1E2-BF8770CC68B5}" dt="2019-05-21T10:08:31.500" v="93" actId="478"/>
          <ac:picMkLst>
            <pc:docMk/>
            <pc:sldMk cId="25809909" sldId="385"/>
            <ac:picMk id="25" creationId="{DE9ECC16-7A6C-4EC6-BD36-023C7C0BE11F}"/>
          </ac:picMkLst>
        </pc:picChg>
        <pc:picChg chg="del">
          <ac:chgData name="Davina Szilvasy" userId="59fb472d-eed4-4f11-9686-c2c8db02a2cd" providerId="ADAL" clId="{6324603E-CFC9-427C-B1E2-BF8770CC68B5}" dt="2019-05-21T10:10:13.870" v="97" actId="478"/>
          <ac:picMkLst>
            <pc:docMk/>
            <pc:sldMk cId="25809909" sldId="385"/>
            <ac:picMk id="27" creationId="{6711CEDC-C896-4169-984E-6DA21AD2EA6E}"/>
          </ac:picMkLst>
        </pc:picChg>
        <pc:picChg chg="add">
          <ac:chgData name="Davina Szilvasy" userId="59fb472d-eed4-4f11-9686-c2c8db02a2cd" providerId="ADAL" clId="{6324603E-CFC9-427C-B1E2-BF8770CC68B5}" dt="2019-05-21T10:08:32.888" v="94"/>
          <ac:picMkLst>
            <pc:docMk/>
            <pc:sldMk cId="25809909" sldId="385"/>
            <ac:picMk id="32" creationId="{B324BF13-FC0B-43DA-AA74-4F7B2C90C586}"/>
          </ac:picMkLst>
        </pc:picChg>
        <pc:picChg chg="add mod">
          <ac:chgData name="Davina Szilvasy" userId="59fb472d-eed4-4f11-9686-c2c8db02a2cd" providerId="ADAL" clId="{6324603E-CFC9-427C-B1E2-BF8770CC68B5}" dt="2019-05-21T10:10:22.322" v="106" actId="1076"/>
          <ac:picMkLst>
            <pc:docMk/>
            <pc:sldMk cId="25809909" sldId="385"/>
            <ac:picMk id="33" creationId="{BFE4EBE6-EE18-46F2-90BD-B4A2B8AB305D}"/>
          </ac:picMkLst>
        </pc:picChg>
        <pc:cxnChg chg="mod">
          <ac:chgData name="Davina Szilvasy" userId="59fb472d-eed4-4f11-9686-c2c8db02a2cd" providerId="ADAL" clId="{6324603E-CFC9-427C-B1E2-BF8770CC68B5}" dt="2019-05-21T10:08:31.500" v="93" actId="478"/>
          <ac:cxnSpMkLst>
            <pc:docMk/>
            <pc:sldMk cId="25809909" sldId="385"/>
            <ac:cxnSpMk id="22" creationId="{1482909D-69FF-4B4D-8731-D0C8B5CA3389}"/>
          </ac:cxnSpMkLst>
        </pc:cxnChg>
      </pc:sldChg>
      <pc:sldChg chg="addSp delSp modSp">
        <pc:chgData name="Davina Szilvasy" userId="59fb472d-eed4-4f11-9686-c2c8db02a2cd" providerId="ADAL" clId="{6324603E-CFC9-427C-B1E2-BF8770CC68B5}" dt="2019-05-21T10:16:08.778" v="155" actId="1036"/>
        <pc:sldMkLst>
          <pc:docMk/>
          <pc:sldMk cId="1309406820" sldId="386"/>
        </pc:sldMkLst>
        <pc:spChg chg="mod">
          <ac:chgData name="Davina Szilvasy" userId="59fb472d-eed4-4f11-9686-c2c8db02a2cd" providerId="ADAL" clId="{6324603E-CFC9-427C-B1E2-BF8770CC68B5}" dt="2019-05-21T10:16:08.778" v="155" actId="1036"/>
          <ac:spMkLst>
            <pc:docMk/>
            <pc:sldMk cId="1309406820" sldId="386"/>
            <ac:spMk id="19" creationId="{5252A847-DE45-4FA3-A1F8-EEBEB845FF8E}"/>
          </ac:spMkLst>
        </pc:spChg>
        <pc:spChg chg="del">
          <ac:chgData name="Davina Szilvasy" userId="59fb472d-eed4-4f11-9686-c2c8db02a2cd" providerId="ADAL" clId="{6324603E-CFC9-427C-B1E2-BF8770CC68B5}" dt="2019-05-21T10:12:50.857" v="112" actId="478"/>
          <ac:spMkLst>
            <pc:docMk/>
            <pc:sldMk cId="1309406820" sldId="386"/>
            <ac:spMk id="27" creationId="{3388F288-BE6D-4A9C-9509-025FCC928C7C}"/>
          </ac:spMkLst>
        </pc:spChg>
        <pc:spChg chg="add">
          <ac:chgData name="Davina Szilvasy" userId="59fb472d-eed4-4f11-9686-c2c8db02a2cd" providerId="ADAL" clId="{6324603E-CFC9-427C-B1E2-BF8770CC68B5}" dt="2019-05-21T10:12:52.092" v="113"/>
          <ac:spMkLst>
            <pc:docMk/>
            <pc:sldMk cId="1309406820" sldId="386"/>
            <ac:spMk id="34" creationId="{99F4B102-CFC4-43F8-BB75-5A46C2D07435}"/>
          </ac:spMkLst>
        </pc:spChg>
        <pc:grpChg chg="del">
          <ac:chgData name="Davina Szilvasy" userId="59fb472d-eed4-4f11-9686-c2c8db02a2cd" providerId="ADAL" clId="{6324603E-CFC9-427C-B1E2-BF8770CC68B5}" dt="2019-05-21T10:08:38.805" v="95" actId="478"/>
          <ac:grpSpMkLst>
            <pc:docMk/>
            <pc:sldMk cId="1309406820" sldId="386"/>
            <ac:grpSpMk id="14" creationId="{64D3D559-FDD9-42B9-8DA1-F5D2BAA2CCC9}"/>
          </ac:grpSpMkLst>
        </pc:grpChg>
        <pc:grpChg chg="del">
          <ac:chgData name="Davina Szilvasy" userId="59fb472d-eed4-4f11-9686-c2c8db02a2cd" providerId="ADAL" clId="{6324603E-CFC9-427C-B1E2-BF8770CC68B5}" dt="2019-05-21T09:58:43.082" v="48" actId="478"/>
          <ac:grpSpMkLst>
            <pc:docMk/>
            <pc:sldMk cId="1309406820" sldId="386"/>
            <ac:grpSpMk id="16" creationId="{B31300A9-E3C5-4701-8EF1-45ED088A04DD}"/>
          </ac:grpSpMkLst>
        </pc:grpChg>
        <pc:grpChg chg="add">
          <ac:chgData name="Davina Szilvasy" userId="59fb472d-eed4-4f11-9686-c2c8db02a2cd" providerId="ADAL" clId="{6324603E-CFC9-427C-B1E2-BF8770CC68B5}" dt="2019-05-21T09:58:44.116" v="49"/>
          <ac:grpSpMkLst>
            <pc:docMk/>
            <pc:sldMk cId="1309406820" sldId="386"/>
            <ac:grpSpMk id="23" creationId="{755749EB-293F-493B-A89D-DFD821CCD3DC}"/>
          </ac:grpSpMkLst>
        </pc:grpChg>
        <pc:grpChg chg="add">
          <ac:chgData name="Davina Szilvasy" userId="59fb472d-eed4-4f11-9686-c2c8db02a2cd" providerId="ADAL" clId="{6324603E-CFC9-427C-B1E2-BF8770CC68B5}" dt="2019-05-21T10:08:40.428" v="96"/>
          <ac:grpSpMkLst>
            <pc:docMk/>
            <pc:sldMk cId="1309406820" sldId="386"/>
            <ac:grpSpMk id="29" creationId="{C9821B7E-2504-4851-A280-4853350853F6}"/>
          </ac:grpSpMkLst>
        </pc:grpChg>
        <pc:picChg chg="del">
          <ac:chgData name="Davina Szilvasy" userId="59fb472d-eed4-4f11-9686-c2c8db02a2cd" providerId="ADAL" clId="{6324603E-CFC9-427C-B1E2-BF8770CC68B5}" dt="2019-05-21T10:08:38.805" v="95" actId="478"/>
          <ac:picMkLst>
            <pc:docMk/>
            <pc:sldMk cId="1309406820" sldId="386"/>
            <ac:picMk id="25" creationId="{DE9ECC16-7A6C-4EC6-BD36-023C7C0BE11F}"/>
          </ac:picMkLst>
        </pc:picChg>
        <pc:picChg chg="del">
          <ac:chgData name="Davina Szilvasy" userId="59fb472d-eed4-4f11-9686-c2c8db02a2cd" providerId="ADAL" clId="{6324603E-CFC9-427C-B1E2-BF8770CC68B5}" dt="2019-05-21T10:10:26.654" v="107" actId="478"/>
          <ac:picMkLst>
            <pc:docMk/>
            <pc:sldMk cId="1309406820" sldId="386"/>
            <ac:picMk id="28" creationId="{C5913F30-B676-456E-BA03-8CD666FE8DE6}"/>
          </ac:picMkLst>
        </pc:picChg>
        <pc:picChg chg="add">
          <ac:chgData name="Davina Szilvasy" userId="59fb472d-eed4-4f11-9686-c2c8db02a2cd" providerId="ADAL" clId="{6324603E-CFC9-427C-B1E2-BF8770CC68B5}" dt="2019-05-21T10:08:40.428" v="96"/>
          <ac:picMkLst>
            <pc:docMk/>
            <pc:sldMk cId="1309406820" sldId="386"/>
            <ac:picMk id="32" creationId="{472281A2-AF35-465D-B6A5-9815A2D91A0A}"/>
          </ac:picMkLst>
        </pc:picChg>
        <pc:picChg chg="add">
          <ac:chgData name="Davina Szilvasy" userId="59fb472d-eed4-4f11-9686-c2c8db02a2cd" providerId="ADAL" clId="{6324603E-CFC9-427C-B1E2-BF8770CC68B5}" dt="2019-05-21T10:10:27.634" v="108"/>
          <ac:picMkLst>
            <pc:docMk/>
            <pc:sldMk cId="1309406820" sldId="386"/>
            <ac:picMk id="33" creationId="{5BDB3C5D-B7E3-491F-9F2F-71723C705374}"/>
          </ac:picMkLst>
        </pc:picChg>
        <pc:cxnChg chg="mod">
          <ac:chgData name="Davina Szilvasy" userId="59fb472d-eed4-4f11-9686-c2c8db02a2cd" providerId="ADAL" clId="{6324603E-CFC9-427C-B1E2-BF8770CC68B5}" dt="2019-05-21T10:08:38.805" v="95" actId="478"/>
          <ac:cxnSpMkLst>
            <pc:docMk/>
            <pc:sldMk cId="1309406820" sldId="386"/>
            <ac:cxnSpMk id="22" creationId="{1482909D-69FF-4B4D-8731-D0C8B5CA3389}"/>
          </ac:cxnSpMkLst>
        </pc:cxnChg>
      </pc:sldChg>
      <pc:sldChg chg="addSp delSp modSp">
        <pc:chgData name="Davina Szilvasy" userId="59fb472d-eed4-4f11-9686-c2c8db02a2cd" providerId="ADAL" clId="{6324603E-CFC9-427C-B1E2-BF8770CC68B5}" dt="2019-05-21T10:16:12.933" v="157" actId="1036"/>
        <pc:sldMkLst>
          <pc:docMk/>
          <pc:sldMk cId="2752652916" sldId="387"/>
        </pc:sldMkLst>
        <pc:spChg chg="del mod topLvl">
          <ac:chgData name="Davina Szilvasy" userId="59fb472d-eed4-4f11-9686-c2c8db02a2cd" providerId="ADAL" clId="{6324603E-CFC9-427C-B1E2-BF8770CC68B5}" dt="2019-05-21T10:07:16.553" v="70" actId="478"/>
          <ac:spMkLst>
            <pc:docMk/>
            <pc:sldMk cId="2752652916" sldId="387"/>
            <ac:spMk id="15" creationId="{94730656-3A7B-41A7-844C-DB16C46524BD}"/>
          </ac:spMkLst>
        </pc:spChg>
        <pc:spChg chg="mod">
          <ac:chgData name="Davina Szilvasy" userId="59fb472d-eed4-4f11-9686-c2c8db02a2cd" providerId="ADAL" clId="{6324603E-CFC9-427C-B1E2-BF8770CC68B5}" dt="2019-05-21T10:16:12.933" v="157" actId="1036"/>
          <ac:spMkLst>
            <pc:docMk/>
            <pc:sldMk cId="2752652916" sldId="387"/>
            <ac:spMk id="19" creationId="{5252A847-DE45-4FA3-A1F8-EEBEB845FF8E}"/>
          </ac:spMkLst>
        </pc:spChg>
        <pc:spChg chg="mod">
          <ac:chgData name="Davina Szilvasy" userId="59fb472d-eed4-4f11-9686-c2c8db02a2cd" providerId="ADAL" clId="{6324603E-CFC9-427C-B1E2-BF8770CC68B5}" dt="2019-05-21T10:08:15.622" v="92" actId="207"/>
          <ac:spMkLst>
            <pc:docMk/>
            <pc:sldMk cId="2752652916" sldId="387"/>
            <ac:spMk id="21" creationId="{E411B14C-6052-44EE-9AF3-7A66440815E1}"/>
          </ac:spMkLst>
        </pc:spChg>
        <pc:spChg chg="del">
          <ac:chgData name="Davina Szilvasy" userId="59fb472d-eed4-4f11-9686-c2c8db02a2cd" providerId="ADAL" clId="{6324603E-CFC9-427C-B1E2-BF8770CC68B5}" dt="2019-05-21T10:12:56.056" v="114" actId="478"/>
          <ac:spMkLst>
            <pc:docMk/>
            <pc:sldMk cId="2752652916" sldId="387"/>
            <ac:spMk id="23" creationId="{6D194944-6F13-44C2-B136-C20B88A7CDAC}"/>
          </ac:spMkLst>
        </pc:spChg>
        <pc:spChg chg="add">
          <ac:chgData name="Davina Szilvasy" userId="59fb472d-eed4-4f11-9686-c2c8db02a2cd" providerId="ADAL" clId="{6324603E-CFC9-427C-B1E2-BF8770CC68B5}" dt="2019-05-21T10:12:57.316" v="115"/>
          <ac:spMkLst>
            <pc:docMk/>
            <pc:sldMk cId="2752652916" sldId="387"/>
            <ac:spMk id="30" creationId="{32FE7D36-FD64-4565-8666-84804708D2DF}"/>
          </ac:spMkLst>
        </pc:spChg>
        <pc:grpChg chg="del mod ord">
          <ac:chgData name="Davina Szilvasy" userId="59fb472d-eed4-4f11-9686-c2c8db02a2cd" providerId="ADAL" clId="{6324603E-CFC9-427C-B1E2-BF8770CC68B5}" dt="2019-05-21T10:07:16.553" v="70" actId="478"/>
          <ac:grpSpMkLst>
            <pc:docMk/>
            <pc:sldMk cId="2752652916" sldId="387"/>
            <ac:grpSpMk id="14" creationId="{64D3D559-FDD9-42B9-8DA1-F5D2BAA2CCC9}"/>
          </ac:grpSpMkLst>
        </pc:grpChg>
        <pc:grpChg chg="del">
          <ac:chgData name="Davina Szilvasy" userId="59fb472d-eed4-4f11-9686-c2c8db02a2cd" providerId="ADAL" clId="{6324603E-CFC9-427C-B1E2-BF8770CC68B5}" dt="2019-05-21T09:58:46.061" v="50" actId="478"/>
          <ac:grpSpMkLst>
            <pc:docMk/>
            <pc:sldMk cId="2752652916" sldId="387"/>
            <ac:grpSpMk id="16" creationId="{B31300A9-E3C5-4701-8EF1-45ED088A04DD}"/>
          </ac:grpSpMkLst>
        </pc:grpChg>
        <pc:grpChg chg="topLvl">
          <ac:chgData name="Davina Szilvasy" userId="59fb472d-eed4-4f11-9686-c2c8db02a2cd" providerId="ADAL" clId="{6324603E-CFC9-427C-B1E2-BF8770CC68B5}" dt="2019-05-21T10:07:16.553" v="70" actId="478"/>
          <ac:grpSpMkLst>
            <pc:docMk/>
            <pc:sldMk cId="2752652916" sldId="387"/>
            <ac:grpSpMk id="20" creationId="{C4EC6B62-1371-4D29-9FDA-66C7F698DE7C}"/>
          </ac:grpSpMkLst>
        </pc:grpChg>
        <pc:grpChg chg="add">
          <ac:chgData name="Davina Szilvasy" userId="59fb472d-eed4-4f11-9686-c2c8db02a2cd" providerId="ADAL" clId="{6324603E-CFC9-427C-B1E2-BF8770CC68B5}" dt="2019-05-21T09:58:47.163" v="51"/>
          <ac:grpSpMkLst>
            <pc:docMk/>
            <pc:sldMk cId="2752652916" sldId="387"/>
            <ac:grpSpMk id="24" creationId="{2EA48EBD-9FB5-4F40-8677-7B82E8BAB313}"/>
          </ac:grpSpMkLst>
        </pc:grpChg>
        <pc:picChg chg="del">
          <ac:chgData name="Davina Szilvasy" userId="59fb472d-eed4-4f11-9686-c2c8db02a2cd" providerId="ADAL" clId="{6324603E-CFC9-427C-B1E2-BF8770CC68B5}" dt="2019-05-21T10:10:30.271" v="109" actId="478"/>
          <ac:picMkLst>
            <pc:docMk/>
            <pc:sldMk cId="2752652916" sldId="387"/>
            <ac:picMk id="26" creationId="{126DC73B-4714-4188-9CC9-329E4D1D9602}"/>
          </ac:picMkLst>
        </pc:picChg>
        <pc:picChg chg="add">
          <ac:chgData name="Davina Szilvasy" userId="59fb472d-eed4-4f11-9686-c2c8db02a2cd" providerId="ADAL" clId="{6324603E-CFC9-427C-B1E2-BF8770CC68B5}" dt="2019-05-21T10:10:31.358" v="110"/>
          <ac:picMkLst>
            <pc:docMk/>
            <pc:sldMk cId="2752652916" sldId="387"/>
            <ac:picMk id="29" creationId="{89D9BF40-AD1E-496C-AA6B-682A552090B3}"/>
          </ac:picMkLst>
        </pc:picChg>
      </pc:sldChg>
      <pc:sldChg chg="addSp delSp modSp">
        <pc:chgData name="Davina Szilvasy" userId="59fb472d-eed4-4f11-9686-c2c8db02a2cd" providerId="ADAL" clId="{6324603E-CFC9-427C-B1E2-BF8770CC68B5}" dt="2019-05-21T10:18:12.640" v="159"/>
        <pc:sldMkLst>
          <pc:docMk/>
          <pc:sldMk cId="1959533649" sldId="388"/>
        </pc:sldMkLst>
        <pc:spChg chg="del">
          <ac:chgData name="Davina Szilvasy" userId="59fb472d-eed4-4f11-9686-c2c8db02a2cd" providerId="ADAL" clId="{6324603E-CFC9-427C-B1E2-BF8770CC68B5}" dt="2019-05-21T10:14:03.358" v="122" actId="478"/>
          <ac:spMkLst>
            <pc:docMk/>
            <pc:sldMk cId="1959533649" sldId="388"/>
            <ac:spMk id="3" creationId="{CB51482A-9209-4016-9476-1A300E7FD2F6}"/>
          </ac:spMkLst>
        </pc:spChg>
        <pc:spChg chg="mod">
          <ac:chgData name="Davina Szilvasy" userId="59fb472d-eed4-4f11-9686-c2c8db02a2cd" providerId="ADAL" clId="{6324603E-CFC9-427C-B1E2-BF8770CC68B5}" dt="2019-05-21T10:14:52.784" v="146" actId="20577"/>
          <ac:spMkLst>
            <pc:docMk/>
            <pc:sldMk cId="1959533649" sldId="388"/>
            <ac:spMk id="19" creationId="{5252A847-DE45-4FA3-A1F8-EEBEB845FF8E}"/>
          </ac:spMkLst>
        </pc:spChg>
        <pc:grpChg chg="add">
          <ac:chgData name="Davina Szilvasy" userId="59fb472d-eed4-4f11-9686-c2c8db02a2cd" providerId="ADAL" clId="{6324603E-CFC9-427C-B1E2-BF8770CC68B5}" dt="2019-05-21T10:18:12.640" v="159"/>
          <ac:grpSpMkLst>
            <pc:docMk/>
            <pc:sldMk cId="1959533649" sldId="388"/>
            <ac:grpSpMk id="9" creationId="{6C1CCE5A-2821-4094-8656-922192B0C8F1}"/>
          </ac:grpSpMkLst>
        </pc:grpChg>
        <pc:grpChg chg="del">
          <ac:chgData name="Davina Szilvasy" userId="59fb472d-eed4-4f11-9686-c2c8db02a2cd" providerId="ADAL" clId="{6324603E-CFC9-427C-B1E2-BF8770CC68B5}" dt="2019-05-21T10:18:11.588" v="158" actId="478"/>
          <ac:grpSpMkLst>
            <pc:docMk/>
            <pc:sldMk cId="1959533649" sldId="388"/>
            <ac:grpSpMk id="16" creationId="{B31300A9-E3C5-4701-8EF1-45ED088A04DD}"/>
          </ac:grpSpMkLst>
        </pc:grpChg>
        <pc:graphicFrameChg chg="mod">
          <ac:chgData name="Davina Szilvasy" userId="59fb472d-eed4-4f11-9686-c2c8db02a2cd" providerId="ADAL" clId="{6324603E-CFC9-427C-B1E2-BF8770CC68B5}" dt="2019-05-21T10:13:42.001" v="119" actId="1036"/>
          <ac:graphicFrameMkLst>
            <pc:docMk/>
            <pc:sldMk cId="1959533649" sldId="388"/>
            <ac:graphicFrameMk id="15" creationId="{45D4F903-9309-4581-AC2D-9E38F7CC1BDC}"/>
          </ac:graphicFrameMkLst>
        </pc:graphicFrameChg>
      </pc:sldChg>
      <pc:sldChg chg="del">
        <pc:chgData name="Davina Szilvasy" userId="59fb472d-eed4-4f11-9686-c2c8db02a2cd" providerId="ADAL" clId="{6324603E-CFC9-427C-B1E2-BF8770CC68B5}" dt="2019-05-21T09:53:37.376" v="0" actId="2696"/>
        <pc:sldMkLst>
          <pc:docMk/>
          <pc:sldMk cId="927811026" sldId="389"/>
        </pc:sldMkLst>
      </pc:sldChg>
      <pc:sldChg chg="addSp modSp add">
        <pc:chgData name="Davina Szilvasy" userId="59fb472d-eed4-4f11-9686-c2c8db02a2cd" providerId="ADAL" clId="{6324603E-CFC9-427C-B1E2-BF8770CC68B5}" dt="2019-05-21T09:54:51.070" v="12" actId="167"/>
        <pc:sldMkLst>
          <pc:docMk/>
          <pc:sldMk cId="3844832371" sldId="411"/>
        </pc:sldMkLst>
        <pc:picChg chg="add ord">
          <ac:chgData name="Davina Szilvasy" userId="59fb472d-eed4-4f11-9686-c2c8db02a2cd" providerId="ADAL" clId="{6324603E-CFC9-427C-B1E2-BF8770CC68B5}" dt="2019-05-21T09:54:51.070" v="12" actId="167"/>
          <ac:picMkLst>
            <pc:docMk/>
            <pc:sldMk cId="3844832371" sldId="411"/>
            <ac:picMk id="7" creationId="{AA0587D7-5EC6-4E75-AB6A-6AD5F70F9FE2}"/>
          </ac:picMkLst>
        </pc:picChg>
      </pc:sldChg>
      <pc:sldChg chg="addSp delSp modSp add">
        <pc:chgData name="Davina Szilvasy" userId="59fb472d-eed4-4f11-9686-c2c8db02a2cd" providerId="ADAL" clId="{6324603E-CFC9-427C-B1E2-BF8770CC68B5}" dt="2019-05-21T10:18:17.233" v="161"/>
        <pc:sldMkLst>
          <pc:docMk/>
          <pc:sldMk cId="2740572557" sldId="412"/>
        </pc:sldMkLst>
        <pc:spChg chg="del mod">
          <ac:chgData name="Davina Szilvasy" userId="59fb472d-eed4-4f11-9686-c2c8db02a2cd" providerId="ADAL" clId="{6324603E-CFC9-427C-B1E2-BF8770CC68B5}" dt="2019-05-21T10:14:42.855" v="145" actId="478"/>
          <ac:spMkLst>
            <pc:docMk/>
            <pc:sldMk cId="2740572557" sldId="412"/>
            <ac:spMk id="3" creationId="{CB51482A-9209-4016-9476-1A300E7FD2F6}"/>
          </ac:spMkLst>
        </pc:spChg>
        <pc:spChg chg="mod">
          <ac:chgData name="Davina Szilvasy" userId="59fb472d-eed4-4f11-9686-c2c8db02a2cd" providerId="ADAL" clId="{6324603E-CFC9-427C-B1E2-BF8770CC68B5}" dt="2019-05-21T10:14:39.845" v="144" actId="20577"/>
          <ac:spMkLst>
            <pc:docMk/>
            <pc:sldMk cId="2740572557" sldId="412"/>
            <ac:spMk id="19" creationId="{5252A847-DE45-4FA3-A1F8-EEBEB845FF8E}"/>
          </ac:spMkLst>
        </pc:spChg>
        <pc:grpChg chg="add">
          <ac:chgData name="Davina Szilvasy" userId="59fb472d-eed4-4f11-9686-c2c8db02a2cd" providerId="ADAL" clId="{6324603E-CFC9-427C-B1E2-BF8770CC68B5}" dt="2019-05-21T10:18:17.233" v="161"/>
          <ac:grpSpMkLst>
            <pc:docMk/>
            <pc:sldMk cId="2740572557" sldId="412"/>
            <ac:grpSpMk id="9" creationId="{B1F40387-0608-4D5E-B59E-2AB10C205CB1}"/>
          </ac:grpSpMkLst>
        </pc:grpChg>
        <pc:grpChg chg="del">
          <ac:chgData name="Davina Szilvasy" userId="59fb472d-eed4-4f11-9686-c2c8db02a2cd" providerId="ADAL" clId="{6324603E-CFC9-427C-B1E2-BF8770CC68B5}" dt="2019-05-21T10:18:16.187" v="160" actId="478"/>
          <ac:grpSpMkLst>
            <pc:docMk/>
            <pc:sldMk cId="2740572557" sldId="412"/>
            <ac:grpSpMk id="16" creationId="{B31300A9-E3C5-4701-8EF1-45ED088A04DD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10/05/2020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5 – Summer Block 4 – Converting Units</a:t>
            </a:r>
            <a:r>
              <a:rPr lang="en-GB" sz="20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/>
            </a:r>
            <a:br>
              <a:rPr lang="en-GB" sz="20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</a:br>
            <a:endParaRPr lang="en-GB" sz="2000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400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400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48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Step 1: Kilograms and Kilometres</a:t>
            </a:r>
          </a:p>
          <a:p>
            <a:pPr lvl="0" fontAlgn="base">
              <a:defRPr/>
            </a:pPr>
            <a:endParaRPr lang="en-GB" sz="14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A4583480-8059-4C0E-B95D-0DD32539B656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xmlns="" id="{FE022E56-DFDF-422F-AB91-BA810E178151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0" name="Picture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xmlns="" id="{54C831B9-FB53-41B9-81E1-4DC0E30502F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559005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Answer the question below.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Mike runs      of 1km.  </a:t>
            </a: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/>
              </a:rPr>
              <a:t>How many metres does he run?</a:t>
            </a:r>
          </a:p>
          <a:p>
            <a:pPr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/>
              </a:rPr>
              <a:t>  </a:t>
            </a:r>
          </a:p>
          <a:p>
            <a:pPr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xmlns="" id="{45D4F903-9309-4581-AC2D-9E38F7CC1B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3793965"/>
              </p:ext>
            </p:extLst>
          </p:nvPr>
        </p:nvGraphicFramePr>
        <p:xfrm>
          <a:off x="4544207" y="1588181"/>
          <a:ext cx="288000" cy="609600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xmlns="" val="2635623969"/>
                    </a:ext>
                  </a:extLst>
                </a:gridCol>
              </a:tblGrid>
              <a:tr h="144176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9444120"/>
                  </a:ext>
                </a:extLst>
              </a:tr>
              <a:tr h="195526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85875532"/>
                  </a:ext>
                </a:extLst>
              </a:tr>
            </a:tbl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6C1CCE5A-2821-4094-8656-922192B0C8F1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xmlns="" id="{5621FAD9-4943-4E2E-96CF-481FBEEF7CC0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xmlns="" id="{7D06F5C7-051C-4E5C-AC4D-C05081860C7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595336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Answer the question below.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Mike runs      of 1km.  </a:t>
            </a: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/>
              </a:rPr>
              <a:t>How many metres does he run?</a:t>
            </a:r>
          </a:p>
          <a:p>
            <a:pPr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1km = 1,000m</a:t>
            </a:r>
          </a:p>
          <a:p>
            <a:pPr lvl="0" algn="ctr" defTabSz="68580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1,000m ÷ 10 = 100m</a:t>
            </a:r>
          </a:p>
          <a:p>
            <a:pPr lvl="0" algn="ctr" defTabSz="68580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100m x 9 = 900m</a:t>
            </a:r>
            <a:endParaRPr lang="en-GB" sz="2000" b="1" dirty="0">
              <a:latin typeface="Century Gothic" panose="020B0502020202020204" pitchFamily="34" charset="0"/>
            </a:endParaRPr>
          </a:p>
          <a:p>
            <a:pPr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/>
              </a:rPr>
              <a:t> 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 defTabSz="68580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/>
              </a:rPr>
              <a:t>He runs 900m.</a:t>
            </a: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xmlns="" id="{45D4F903-9309-4581-AC2D-9E38F7CC1BDC}"/>
              </a:ext>
            </a:extLst>
          </p:cNvPr>
          <p:cNvGraphicFramePr>
            <a:graphicFrameLocks noGrp="1"/>
          </p:cNvGraphicFramePr>
          <p:nvPr/>
        </p:nvGraphicFramePr>
        <p:xfrm>
          <a:off x="4544207" y="1588181"/>
          <a:ext cx="288000" cy="609600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xmlns="" val="2635623969"/>
                    </a:ext>
                  </a:extLst>
                </a:gridCol>
              </a:tblGrid>
              <a:tr h="144176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9444120"/>
                  </a:ext>
                </a:extLst>
              </a:tr>
              <a:tr h="195526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85875532"/>
                  </a:ext>
                </a:extLst>
              </a:tr>
            </a:tbl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B1F40387-0608-4D5E-B59E-2AB10C205CB1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xmlns="" id="{3770885C-B24D-4E81-98E3-A34D53F8452F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xmlns="" id="{AF3CE889-87EF-415F-97D9-122160B3C52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405725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circles so that each line adds up to 7,000g in every direction.  Give your answer in kilograms.</a:t>
            </a: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xmlns="" id="{58304D93-A11A-4625-B05D-B49E71F3BA17}"/>
              </a:ext>
            </a:extLst>
          </p:cNvPr>
          <p:cNvCxnSpPr>
            <a:cxnSpLocks/>
          </p:cNvCxnSpPr>
          <p:nvPr/>
        </p:nvCxnSpPr>
        <p:spPr>
          <a:xfrm flipH="1">
            <a:off x="3424218" y="5487427"/>
            <a:ext cx="229556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xmlns="" id="{89F07B98-4C70-4A3D-98B5-F5A28D2BF50A}"/>
              </a:ext>
            </a:extLst>
          </p:cNvPr>
          <p:cNvCxnSpPr>
            <a:cxnSpLocks/>
          </p:cNvCxnSpPr>
          <p:nvPr/>
        </p:nvCxnSpPr>
        <p:spPr>
          <a:xfrm>
            <a:off x="4596035" y="2764693"/>
            <a:ext cx="0" cy="22564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xmlns="" id="{F809F4E3-8021-4D8C-8AF6-A846222350CB}"/>
              </a:ext>
            </a:extLst>
          </p:cNvPr>
          <p:cNvCxnSpPr>
            <a:cxnSpLocks/>
          </p:cNvCxnSpPr>
          <p:nvPr/>
        </p:nvCxnSpPr>
        <p:spPr>
          <a:xfrm flipH="1">
            <a:off x="3504106" y="2365525"/>
            <a:ext cx="229556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>
            <a:extLst>
              <a:ext uri="{FF2B5EF4-FFF2-40B4-BE49-F238E27FC236}">
                <a16:creationId xmlns:a16="http://schemas.microsoft.com/office/drawing/2014/main" xmlns="" id="{D8B304C3-B7A2-4E9B-82C9-D9F14432B7B5}"/>
              </a:ext>
            </a:extLst>
          </p:cNvPr>
          <p:cNvSpPr/>
          <p:nvPr/>
        </p:nvSpPr>
        <p:spPr>
          <a:xfrm>
            <a:off x="3979327" y="3362253"/>
            <a:ext cx="1178507" cy="115360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xmlns="" id="{5D4B4450-CEF0-46BC-8FFB-FB601A7894B4}"/>
              </a:ext>
            </a:extLst>
          </p:cNvPr>
          <p:cNvSpPr/>
          <p:nvPr/>
        </p:nvSpPr>
        <p:spPr>
          <a:xfrm>
            <a:off x="5640729" y="4891172"/>
            <a:ext cx="1178507" cy="115360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400g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xmlns="" id="{41110C08-24F4-482D-A1C9-86B3909E3443}"/>
              </a:ext>
            </a:extLst>
          </p:cNvPr>
          <p:cNvSpPr/>
          <p:nvPr/>
        </p:nvSpPr>
        <p:spPr>
          <a:xfrm>
            <a:off x="3995650" y="4896389"/>
            <a:ext cx="1178507" cy="115360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2.7kg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xmlns="" id="{1E37DEDF-DA29-4739-900C-5E106C24B293}"/>
              </a:ext>
            </a:extLst>
          </p:cNvPr>
          <p:cNvSpPr/>
          <p:nvPr/>
        </p:nvSpPr>
        <p:spPr>
          <a:xfrm>
            <a:off x="2335887" y="4891172"/>
            <a:ext cx="1178508" cy="115360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xmlns="" id="{78685D78-1B08-4767-8292-223400680DB4}"/>
              </a:ext>
            </a:extLst>
          </p:cNvPr>
          <p:cNvSpPr/>
          <p:nvPr/>
        </p:nvSpPr>
        <p:spPr>
          <a:xfrm>
            <a:off x="5630232" y="1787449"/>
            <a:ext cx="1178507" cy="115360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2,400g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xmlns="" id="{1C4DD352-66EE-49D6-9277-BF0FA159EAB7}"/>
              </a:ext>
            </a:extLst>
          </p:cNvPr>
          <p:cNvSpPr/>
          <p:nvPr/>
        </p:nvSpPr>
        <p:spPr>
          <a:xfrm>
            <a:off x="3996375" y="1795928"/>
            <a:ext cx="1178507" cy="115360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xmlns="" id="{72705349-3778-4CA6-A8B9-ED57682C0D8D}"/>
              </a:ext>
            </a:extLst>
          </p:cNvPr>
          <p:cNvSpPr/>
          <p:nvPr/>
        </p:nvSpPr>
        <p:spPr>
          <a:xfrm>
            <a:off x="2339547" y="1787449"/>
            <a:ext cx="1178507" cy="115360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0.5kg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xmlns="" id="{F29DD82D-3BDB-4953-8A2E-DBB3A767B5AC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xmlns="" id="{79E278DE-1CFE-4405-827B-33DA1F41BDBA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30" name="Picture 29" descr="A close up of a sign&#10;&#10;Description generated with high confidence">
              <a:extLst>
                <a:ext uri="{FF2B5EF4-FFF2-40B4-BE49-F238E27FC236}">
                  <a16:creationId xmlns:a16="http://schemas.microsoft.com/office/drawing/2014/main" xmlns="" id="{A3C8C86A-A444-4E5C-90AE-537517FC10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719001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circles so that each line adds up to 7,000g in every direction.  Give your answer in kilograms.</a:t>
            </a: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xmlns="" id="{84C964DA-7517-4D69-81A2-E815C835C7C3}"/>
              </a:ext>
            </a:extLst>
          </p:cNvPr>
          <p:cNvCxnSpPr>
            <a:cxnSpLocks/>
          </p:cNvCxnSpPr>
          <p:nvPr/>
        </p:nvCxnSpPr>
        <p:spPr>
          <a:xfrm flipH="1">
            <a:off x="3424218" y="5487427"/>
            <a:ext cx="229556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xmlns="" id="{F22A2497-7B7E-4192-B65F-C110FC0FDC58}"/>
              </a:ext>
            </a:extLst>
          </p:cNvPr>
          <p:cNvCxnSpPr>
            <a:cxnSpLocks/>
          </p:cNvCxnSpPr>
          <p:nvPr/>
        </p:nvCxnSpPr>
        <p:spPr>
          <a:xfrm>
            <a:off x="4596035" y="2764693"/>
            <a:ext cx="0" cy="22564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xmlns="" id="{9B162924-8DBB-4F73-AAF2-E5CB6BA5B1D0}"/>
              </a:ext>
            </a:extLst>
          </p:cNvPr>
          <p:cNvCxnSpPr>
            <a:cxnSpLocks/>
          </p:cNvCxnSpPr>
          <p:nvPr/>
        </p:nvCxnSpPr>
        <p:spPr>
          <a:xfrm flipH="1">
            <a:off x="3504106" y="2365525"/>
            <a:ext cx="229556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>
            <a:extLst>
              <a:ext uri="{FF2B5EF4-FFF2-40B4-BE49-F238E27FC236}">
                <a16:creationId xmlns:a16="http://schemas.microsoft.com/office/drawing/2014/main" xmlns="" id="{D8B304C3-B7A2-4E9B-82C9-D9F14432B7B5}"/>
              </a:ext>
            </a:extLst>
          </p:cNvPr>
          <p:cNvSpPr/>
          <p:nvPr/>
        </p:nvSpPr>
        <p:spPr>
          <a:xfrm>
            <a:off x="3979327" y="3362253"/>
            <a:ext cx="1178507" cy="115360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0.2kg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xmlns="" id="{5D4B4450-CEF0-46BC-8FFB-FB601A7894B4}"/>
              </a:ext>
            </a:extLst>
          </p:cNvPr>
          <p:cNvSpPr/>
          <p:nvPr/>
        </p:nvSpPr>
        <p:spPr>
          <a:xfrm>
            <a:off x="5640729" y="4891172"/>
            <a:ext cx="1178507" cy="115360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400g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xmlns="" id="{41110C08-24F4-482D-A1C9-86B3909E3443}"/>
              </a:ext>
            </a:extLst>
          </p:cNvPr>
          <p:cNvSpPr/>
          <p:nvPr/>
        </p:nvSpPr>
        <p:spPr>
          <a:xfrm>
            <a:off x="3995650" y="4896389"/>
            <a:ext cx="1178507" cy="115360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2.7kg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xmlns="" id="{1E37DEDF-DA29-4739-900C-5E106C24B293}"/>
              </a:ext>
            </a:extLst>
          </p:cNvPr>
          <p:cNvSpPr/>
          <p:nvPr/>
        </p:nvSpPr>
        <p:spPr>
          <a:xfrm>
            <a:off x="2335887" y="4891172"/>
            <a:ext cx="1178508" cy="115360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3.9kg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xmlns="" id="{78685D78-1B08-4767-8292-223400680DB4}"/>
              </a:ext>
            </a:extLst>
          </p:cNvPr>
          <p:cNvSpPr/>
          <p:nvPr/>
        </p:nvSpPr>
        <p:spPr>
          <a:xfrm>
            <a:off x="5630232" y="1787449"/>
            <a:ext cx="1178507" cy="115360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2,400g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xmlns="" id="{1C4DD352-66EE-49D6-9277-BF0FA159EAB7}"/>
              </a:ext>
            </a:extLst>
          </p:cNvPr>
          <p:cNvSpPr/>
          <p:nvPr/>
        </p:nvSpPr>
        <p:spPr>
          <a:xfrm>
            <a:off x="3996375" y="1795928"/>
            <a:ext cx="1178507" cy="115360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4.1kg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xmlns="" id="{72705349-3778-4CA6-A8B9-ED57682C0D8D}"/>
              </a:ext>
            </a:extLst>
          </p:cNvPr>
          <p:cNvSpPr/>
          <p:nvPr/>
        </p:nvSpPr>
        <p:spPr>
          <a:xfrm>
            <a:off x="2339547" y="1787449"/>
            <a:ext cx="1178507" cy="115360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0.5kg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xmlns="" id="{06FB290F-DED6-407B-ACE9-F36CED1E81C4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xmlns="" id="{3325119D-4F84-45C3-A15D-5E3CCDC192AE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30" name="Picture 29" descr="A close up of a sign&#10;&#10;Description generated with high confidence">
              <a:extLst>
                <a:ext uri="{FF2B5EF4-FFF2-40B4-BE49-F238E27FC236}">
                  <a16:creationId xmlns:a16="http://schemas.microsoft.com/office/drawing/2014/main" xmlns="" id="{43CDBE5A-62CD-4419-9914-2D3E53DF77E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518990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5252A847-DE45-4FA3-A1F8-EEBEB845FF8E}"/>
              </a:ext>
            </a:extLst>
          </p:cNvPr>
          <p:cNvSpPr/>
          <p:nvPr/>
        </p:nvSpPr>
        <p:spPr>
          <a:xfrm>
            <a:off x="275304" y="269484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2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Using the cards below, create 3 different comparison statements.</a:t>
            </a:r>
          </a:p>
        </p:txBody>
      </p:sp>
      <p:sp>
        <p:nvSpPr>
          <p:cNvPr id="28" name="Rounded Rectangle 3">
            <a:extLst>
              <a:ext uri="{FF2B5EF4-FFF2-40B4-BE49-F238E27FC236}">
                <a16:creationId xmlns:a16="http://schemas.microsoft.com/office/drawing/2014/main" xmlns="" id="{7C9D0C8E-8738-464E-A686-5B863F3A1172}"/>
              </a:ext>
            </a:extLst>
          </p:cNvPr>
          <p:cNvSpPr/>
          <p:nvPr/>
        </p:nvSpPr>
        <p:spPr>
          <a:xfrm>
            <a:off x="1874626" y="1398696"/>
            <a:ext cx="1254593" cy="160095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5,500m</a:t>
            </a:r>
          </a:p>
        </p:txBody>
      </p:sp>
      <p:sp>
        <p:nvSpPr>
          <p:cNvPr id="30" name="Rounded Rectangle 56">
            <a:extLst>
              <a:ext uri="{FF2B5EF4-FFF2-40B4-BE49-F238E27FC236}">
                <a16:creationId xmlns:a16="http://schemas.microsoft.com/office/drawing/2014/main" xmlns="" id="{8EA48F94-DCCF-460D-97EF-1A848B757F51}"/>
              </a:ext>
            </a:extLst>
          </p:cNvPr>
          <p:cNvSpPr/>
          <p:nvPr/>
        </p:nvSpPr>
        <p:spPr>
          <a:xfrm>
            <a:off x="3855889" y="1398696"/>
            <a:ext cx="1254593" cy="160095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4.3km</a:t>
            </a:r>
          </a:p>
        </p:txBody>
      </p:sp>
      <p:sp>
        <p:nvSpPr>
          <p:cNvPr id="32" name="Rounded Rectangle 62">
            <a:extLst>
              <a:ext uri="{FF2B5EF4-FFF2-40B4-BE49-F238E27FC236}">
                <a16:creationId xmlns:a16="http://schemas.microsoft.com/office/drawing/2014/main" xmlns="" id="{3FCD4722-B95A-4F1C-BCB0-B1BABA017844}"/>
              </a:ext>
            </a:extLst>
          </p:cNvPr>
          <p:cNvSpPr/>
          <p:nvPr/>
        </p:nvSpPr>
        <p:spPr>
          <a:xfrm>
            <a:off x="5837153" y="1398696"/>
            <a:ext cx="1254593" cy="160095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2,300m</a:t>
            </a:r>
          </a:p>
        </p:txBody>
      </p:sp>
      <p:sp>
        <p:nvSpPr>
          <p:cNvPr id="33" name="Rounded Rectangle 72">
            <a:extLst>
              <a:ext uri="{FF2B5EF4-FFF2-40B4-BE49-F238E27FC236}">
                <a16:creationId xmlns:a16="http://schemas.microsoft.com/office/drawing/2014/main" xmlns="" id="{9D7D856E-362D-4BDB-9916-8A55413F1140}"/>
              </a:ext>
            </a:extLst>
          </p:cNvPr>
          <p:cNvSpPr/>
          <p:nvPr/>
        </p:nvSpPr>
        <p:spPr>
          <a:xfrm>
            <a:off x="2804735" y="3172810"/>
            <a:ext cx="1254593" cy="160095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&lt;</a:t>
            </a:r>
          </a:p>
        </p:txBody>
      </p:sp>
      <p:sp>
        <p:nvSpPr>
          <p:cNvPr id="34" name="Rounded Rectangle 75">
            <a:extLst>
              <a:ext uri="{FF2B5EF4-FFF2-40B4-BE49-F238E27FC236}">
                <a16:creationId xmlns:a16="http://schemas.microsoft.com/office/drawing/2014/main" xmlns="" id="{DA59195D-1C4A-4CC2-BF39-554D49E1EC37}"/>
              </a:ext>
            </a:extLst>
          </p:cNvPr>
          <p:cNvSpPr/>
          <p:nvPr/>
        </p:nvSpPr>
        <p:spPr>
          <a:xfrm>
            <a:off x="4887171" y="3172810"/>
            <a:ext cx="1254593" cy="160095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&gt;</a:t>
            </a:r>
            <a:endParaRPr lang="en-US" sz="2000" b="1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06F26D80-FBA1-415C-9832-DD542B7575CD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xmlns="" id="{8402F9E5-6D2A-4C5F-85F6-CE339981EF06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4" name="Picture 13" descr="A close up of a sign&#10;&#10;Description generated with high confidence">
              <a:extLst>
                <a:ext uri="{FF2B5EF4-FFF2-40B4-BE49-F238E27FC236}">
                  <a16:creationId xmlns:a16="http://schemas.microsoft.com/office/drawing/2014/main" xmlns="" id="{54854E62-1919-4133-BE45-0822A015251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065028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5252A847-DE45-4FA3-A1F8-EEBEB845FF8E}"/>
              </a:ext>
            </a:extLst>
          </p:cNvPr>
          <p:cNvSpPr/>
          <p:nvPr/>
        </p:nvSpPr>
        <p:spPr>
          <a:xfrm>
            <a:off x="275304" y="269484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2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Using the cards below, create 3 different comparison statements.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defTabSz="514350">
              <a:defRPr/>
            </a:pPr>
            <a:endParaRPr lang="en-GB" sz="2000" b="1" dirty="0">
              <a:solidFill>
                <a:srgbClr val="FF0000"/>
              </a:solidFill>
              <a:latin typeface="Century Gothic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/>
              </a:rPr>
              <a:t>Various possible answers, for example:</a:t>
            </a:r>
            <a:endParaRPr lang="en-GB" dirty="0">
              <a:latin typeface="Century Gothic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4.3km &lt; 5,550m       2,300m &lt; 5,500m       4.3km &gt; 2,300m</a:t>
            </a:r>
          </a:p>
        </p:txBody>
      </p:sp>
      <p:sp>
        <p:nvSpPr>
          <p:cNvPr id="28" name="Rounded Rectangle 3">
            <a:extLst>
              <a:ext uri="{FF2B5EF4-FFF2-40B4-BE49-F238E27FC236}">
                <a16:creationId xmlns:a16="http://schemas.microsoft.com/office/drawing/2014/main" xmlns="" id="{7C9D0C8E-8738-464E-A686-5B863F3A1172}"/>
              </a:ext>
            </a:extLst>
          </p:cNvPr>
          <p:cNvSpPr/>
          <p:nvPr/>
        </p:nvSpPr>
        <p:spPr>
          <a:xfrm>
            <a:off x="1874626" y="1398696"/>
            <a:ext cx="1254593" cy="160095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5,500m</a:t>
            </a:r>
          </a:p>
        </p:txBody>
      </p:sp>
      <p:sp>
        <p:nvSpPr>
          <p:cNvPr id="30" name="Rounded Rectangle 56">
            <a:extLst>
              <a:ext uri="{FF2B5EF4-FFF2-40B4-BE49-F238E27FC236}">
                <a16:creationId xmlns:a16="http://schemas.microsoft.com/office/drawing/2014/main" xmlns="" id="{8EA48F94-DCCF-460D-97EF-1A848B757F51}"/>
              </a:ext>
            </a:extLst>
          </p:cNvPr>
          <p:cNvSpPr/>
          <p:nvPr/>
        </p:nvSpPr>
        <p:spPr>
          <a:xfrm>
            <a:off x="3855889" y="1398696"/>
            <a:ext cx="1254593" cy="160095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4.3km</a:t>
            </a:r>
          </a:p>
        </p:txBody>
      </p:sp>
      <p:sp>
        <p:nvSpPr>
          <p:cNvPr id="32" name="Rounded Rectangle 62">
            <a:extLst>
              <a:ext uri="{FF2B5EF4-FFF2-40B4-BE49-F238E27FC236}">
                <a16:creationId xmlns:a16="http://schemas.microsoft.com/office/drawing/2014/main" xmlns="" id="{3FCD4722-B95A-4F1C-BCB0-B1BABA017844}"/>
              </a:ext>
            </a:extLst>
          </p:cNvPr>
          <p:cNvSpPr/>
          <p:nvPr/>
        </p:nvSpPr>
        <p:spPr>
          <a:xfrm>
            <a:off x="5837153" y="1398696"/>
            <a:ext cx="1254593" cy="160095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2,300m</a:t>
            </a:r>
          </a:p>
        </p:txBody>
      </p:sp>
      <p:sp>
        <p:nvSpPr>
          <p:cNvPr id="33" name="Rounded Rectangle 72">
            <a:extLst>
              <a:ext uri="{FF2B5EF4-FFF2-40B4-BE49-F238E27FC236}">
                <a16:creationId xmlns:a16="http://schemas.microsoft.com/office/drawing/2014/main" xmlns="" id="{9D7D856E-362D-4BDB-9916-8A55413F1140}"/>
              </a:ext>
            </a:extLst>
          </p:cNvPr>
          <p:cNvSpPr/>
          <p:nvPr/>
        </p:nvSpPr>
        <p:spPr>
          <a:xfrm>
            <a:off x="2804735" y="3172810"/>
            <a:ext cx="1254593" cy="160095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&lt;</a:t>
            </a:r>
          </a:p>
        </p:txBody>
      </p:sp>
      <p:sp>
        <p:nvSpPr>
          <p:cNvPr id="34" name="Rounded Rectangle 75">
            <a:extLst>
              <a:ext uri="{FF2B5EF4-FFF2-40B4-BE49-F238E27FC236}">
                <a16:creationId xmlns:a16="http://schemas.microsoft.com/office/drawing/2014/main" xmlns="" id="{DA59195D-1C4A-4CC2-BF39-554D49E1EC37}"/>
              </a:ext>
            </a:extLst>
          </p:cNvPr>
          <p:cNvSpPr/>
          <p:nvPr/>
        </p:nvSpPr>
        <p:spPr>
          <a:xfrm>
            <a:off x="4887171" y="3172810"/>
            <a:ext cx="1254593" cy="160095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&gt;</a:t>
            </a:r>
            <a:endParaRPr lang="en-US" sz="2000" b="1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755698E7-30CC-4DE0-94EF-4DCB86514CB0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xmlns="" id="{D63206E2-42E0-4229-857C-E3693E4A4E6C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4" name="Picture 13" descr="A close up of a sign&#10;&#10;Description generated with high confidence">
              <a:extLst>
                <a:ext uri="{FF2B5EF4-FFF2-40B4-BE49-F238E27FC236}">
                  <a16:creationId xmlns:a16="http://schemas.microsoft.com/office/drawing/2014/main" xmlns="" id="{59584E39-8AA2-48C0-ADDE-2591B5309C3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432080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23" name="Group 22">
            <a:extLst>
              <a:ext uri="{FF2B5EF4-FFF2-40B4-BE49-F238E27FC236}">
                <a16:creationId xmlns:a16="http://schemas.microsoft.com/office/drawing/2014/main" xmlns="" id="{93C38C62-6A4A-4340-A238-25ED18E67A32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xmlns="" id="{8CE5A5CE-3F3F-4D36-8945-226CA29C46A6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28" name="Picture 27" descr="A close up of a sign&#10;&#10;Description generated with high confidence">
              <a:extLst>
                <a:ext uri="{FF2B5EF4-FFF2-40B4-BE49-F238E27FC236}">
                  <a16:creationId xmlns:a16="http://schemas.microsoft.com/office/drawing/2014/main" xmlns="" id="{D2701942-491C-4E9B-9325-4A0E06D7C4F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5468EC6D-82C6-4587-BC80-A6D78179C95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38290"/>
            <a:ext cx="8913124" cy="6328196"/>
          </a:xfrm>
          <a:prstGeom prst="rect">
            <a:avLst/>
          </a:prstGeom>
        </p:spPr>
      </p:pic>
      <p:sp>
        <p:nvSpPr>
          <p:cNvPr id="15" name="Rounded Rectangular Callout 126">
            <a:extLst>
              <a:ext uri="{FF2B5EF4-FFF2-40B4-BE49-F238E27FC236}">
                <a16:creationId xmlns:a16="http://schemas.microsoft.com/office/drawing/2014/main" xmlns="" id="{DA52C7F9-E592-4AC0-8456-39AD3A12C46D}"/>
              </a:ext>
            </a:extLst>
          </p:cNvPr>
          <p:cNvSpPr/>
          <p:nvPr/>
        </p:nvSpPr>
        <p:spPr>
          <a:xfrm>
            <a:off x="3167882" y="1379918"/>
            <a:ext cx="3022735" cy="931422"/>
          </a:xfrm>
          <a:prstGeom prst="wedgeRoundRectCallout">
            <a:avLst>
              <a:gd name="adj1" fmla="val -51745"/>
              <a:gd name="adj2" fmla="val 128804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 crate of bananas will cost £15.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10BDE592-3644-4594-8FA4-2EF721394861}"/>
              </a:ext>
            </a:extLst>
          </p:cNvPr>
          <p:cNvSpPr/>
          <p:nvPr/>
        </p:nvSpPr>
        <p:spPr>
          <a:xfrm>
            <a:off x="275304" y="269484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 crate of bananas weighs 5,500g.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Luke correct?</a:t>
            </a: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your answer.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099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23" name="Group 22">
            <a:extLst>
              <a:ext uri="{FF2B5EF4-FFF2-40B4-BE49-F238E27FC236}">
                <a16:creationId xmlns:a16="http://schemas.microsoft.com/office/drawing/2014/main" xmlns="" id="{93C38C62-6A4A-4340-A238-25ED18E67A32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xmlns="" id="{8CE5A5CE-3F3F-4D36-8945-226CA29C46A6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28" name="Picture 27" descr="A close up of a sign&#10;&#10;Description generated with high confidence">
              <a:extLst>
                <a:ext uri="{FF2B5EF4-FFF2-40B4-BE49-F238E27FC236}">
                  <a16:creationId xmlns:a16="http://schemas.microsoft.com/office/drawing/2014/main" xmlns="" id="{D2701942-491C-4E9B-9325-4A0E06D7C4F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5468EC6D-82C6-4587-BC80-A6D78179C95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38290"/>
            <a:ext cx="8913124" cy="6328196"/>
          </a:xfrm>
          <a:prstGeom prst="rect">
            <a:avLst/>
          </a:prstGeom>
        </p:spPr>
      </p:pic>
      <p:sp>
        <p:nvSpPr>
          <p:cNvPr id="15" name="Rounded Rectangular Callout 126">
            <a:extLst>
              <a:ext uri="{FF2B5EF4-FFF2-40B4-BE49-F238E27FC236}">
                <a16:creationId xmlns:a16="http://schemas.microsoft.com/office/drawing/2014/main" xmlns="" id="{DA52C7F9-E592-4AC0-8456-39AD3A12C46D}"/>
              </a:ext>
            </a:extLst>
          </p:cNvPr>
          <p:cNvSpPr/>
          <p:nvPr/>
        </p:nvSpPr>
        <p:spPr>
          <a:xfrm>
            <a:off x="3167882" y="1379918"/>
            <a:ext cx="3022735" cy="931422"/>
          </a:xfrm>
          <a:prstGeom prst="wedgeRoundRectCallout">
            <a:avLst>
              <a:gd name="adj1" fmla="val -51745"/>
              <a:gd name="adj2" fmla="val 128804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 crate of bananas will cost £15.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10BDE592-3644-4594-8FA4-2EF721394861}"/>
              </a:ext>
            </a:extLst>
          </p:cNvPr>
          <p:cNvSpPr/>
          <p:nvPr/>
        </p:nvSpPr>
        <p:spPr>
          <a:xfrm>
            <a:off x="275304" y="269484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 crate of bananas weighs 5,500g.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Luke correct?</a:t>
            </a: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your answer.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/>
              </a:rPr>
              <a:t>Luke is not correct because . . .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4456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23" name="Group 22">
            <a:extLst>
              <a:ext uri="{FF2B5EF4-FFF2-40B4-BE49-F238E27FC236}">
                <a16:creationId xmlns:a16="http://schemas.microsoft.com/office/drawing/2014/main" xmlns="" id="{93C38C62-6A4A-4340-A238-25ED18E67A32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xmlns="" id="{8CE5A5CE-3F3F-4D36-8945-226CA29C46A6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28" name="Picture 27" descr="A close up of a sign&#10;&#10;Description generated with high confidence">
              <a:extLst>
                <a:ext uri="{FF2B5EF4-FFF2-40B4-BE49-F238E27FC236}">
                  <a16:creationId xmlns:a16="http://schemas.microsoft.com/office/drawing/2014/main" xmlns="" id="{D2701942-491C-4E9B-9325-4A0E06D7C4F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5468EC6D-82C6-4587-BC80-A6D78179C95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38290"/>
            <a:ext cx="8913124" cy="6328196"/>
          </a:xfrm>
          <a:prstGeom prst="rect">
            <a:avLst/>
          </a:prstGeom>
        </p:spPr>
      </p:pic>
      <p:sp>
        <p:nvSpPr>
          <p:cNvPr id="15" name="Rounded Rectangular Callout 126">
            <a:extLst>
              <a:ext uri="{FF2B5EF4-FFF2-40B4-BE49-F238E27FC236}">
                <a16:creationId xmlns:a16="http://schemas.microsoft.com/office/drawing/2014/main" xmlns="" id="{DA52C7F9-E592-4AC0-8456-39AD3A12C46D}"/>
              </a:ext>
            </a:extLst>
          </p:cNvPr>
          <p:cNvSpPr/>
          <p:nvPr/>
        </p:nvSpPr>
        <p:spPr>
          <a:xfrm>
            <a:off x="3167882" y="1379918"/>
            <a:ext cx="3022735" cy="931422"/>
          </a:xfrm>
          <a:prstGeom prst="wedgeRoundRectCallout">
            <a:avLst>
              <a:gd name="adj1" fmla="val -51745"/>
              <a:gd name="adj2" fmla="val 128804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 crate of bananas will cost £15.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10BDE592-3644-4594-8FA4-2EF721394861}"/>
              </a:ext>
            </a:extLst>
          </p:cNvPr>
          <p:cNvSpPr/>
          <p:nvPr/>
        </p:nvSpPr>
        <p:spPr>
          <a:xfrm>
            <a:off x="275304" y="269484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 crate of bananas weighs 5,500g.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Luke correct?</a:t>
            </a: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your answer.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Luke is not correct because 5,500g = 5.5kg. 5.5 x £3.00 = £16.50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5782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</a:p>
          <a:p>
            <a:pPr algn="ctr"/>
            <a:endParaRPr lang="en-GB" sz="20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boxes to show what you must do 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to convert these units of measure.</a:t>
            </a: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marL="88900" algn="ctr"/>
            <a:endParaRPr lang="en-GB" sz="28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xmlns="" id="{B2640F80-24E0-4554-8934-0E5850F90468}"/>
              </a:ext>
            </a:extLst>
          </p:cNvPr>
          <p:cNvGrpSpPr/>
          <p:nvPr/>
        </p:nvGrpSpPr>
        <p:grpSpPr>
          <a:xfrm>
            <a:off x="1568230" y="2459401"/>
            <a:ext cx="2321927" cy="1393667"/>
            <a:chOff x="1259151" y="2326881"/>
            <a:chExt cx="2321927" cy="1393667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xmlns="" id="{CA2D15AB-C5A5-4939-8D07-1077D3F33BED}"/>
                </a:ext>
              </a:extLst>
            </p:cNvPr>
            <p:cNvSpPr/>
            <p:nvPr/>
          </p:nvSpPr>
          <p:spPr>
            <a:xfrm>
              <a:off x="1259151" y="3137452"/>
              <a:ext cx="662414" cy="583096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28575"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bg2">
                      <a:lumMod val="25000"/>
                    </a:schemeClr>
                  </a:solidFill>
                  <a:latin typeface="Century Gothic" panose="020B0502020202020204" pitchFamily="34" charset="0"/>
                </a:rPr>
                <a:t>km</a:t>
              </a:r>
              <a:endParaRPr lang="en-US" sz="20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xmlns="" id="{4E71111B-CCBE-4A5C-B640-3E9FA5BDEEBE}"/>
                </a:ext>
              </a:extLst>
            </p:cNvPr>
            <p:cNvSpPr/>
            <p:nvPr/>
          </p:nvSpPr>
          <p:spPr>
            <a:xfrm>
              <a:off x="2918664" y="3137452"/>
              <a:ext cx="662414" cy="583096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28575"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bg2">
                      <a:lumMod val="25000"/>
                    </a:schemeClr>
                  </a:solidFill>
                  <a:latin typeface="Century Gothic" panose="020B0502020202020204" pitchFamily="34" charset="0"/>
                </a:rPr>
                <a:t>m</a:t>
              </a:r>
              <a:endParaRPr lang="en-US" sz="20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9" name="Arrow: Curved Right 8">
              <a:extLst>
                <a:ext uri="{FF2B5EF4-FFF2-40B4-BE49-F238E27FC236}">
                  <a16:creationId xmlns:a16="http://schemas.microsoft.com/office/drawing/2014/main" xmlns="" id="{D234F43A-F654-4C6F-85E0-7D7744653E2D}"/>
                </a:ext>
              </a:extLst>
            </p:cNvPr>
            <p:cNvSpPr/>
            <p:nvPr/>
          </p:nvSpPr>
          <p:spPr>
            <a:xfrm rot="5400000" flipV="1">
              <a:off x="2047889" y="1688857"/>
              <a:ext cx="755374" cy="2031422"/>
            </a:xfrm>
            <a:prstGeom prst="curvedRightArrow">
              <a:avLst>
                <a:gd name="adj1" fmla="val 29215"/>
                <a:gd name="adj2" fmla="val 46052"/>
                <a:gd name="adj3" fmla="val 25000"/>
              </a:avLst>
            </a:prstGeom>
            <a:solidFill>
              <a:schemeClr val="bg1">
                <a:lumMod val="85000"/>
              </a:schemeClr>
            </a:solidFill>
            <a:ln w="28575"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49" name="Arrow: Curved Right 48">
            <a:extLst>
              <a:ext uri="{FF2B5EF4-FFF2-40B4-BE49-F238E27FC236}">
                <a16:creationId xmlns:a16="http://schemas.microsoft.com/office/drawing/2014/main" xmlns="" id="{4898AB22-879B-4601-8900-1371862CF6E8}"/>
              </a:ext>
            </a:extLst>
          </p:cNvPr>
          <p:cNvSpPr/>
          <p:nvPr/>
        </p:nvSpPr>
        <p:spPr>
          <a:xfrm rot="16200000" flipV="1">
            <a:off x="2356968" y="3270241"/>
            <a:ext cx="755374" cy="2031422"/>
          </a:xfrm>
          <a:prstGeom prst="curvedRightArrow">
            <a:avLst>
              <a:gd name="adj1" fmla="val 29215"/>
              <a:gd name="adj2" fmla="val 46052"/>
              <a:gd name="adj3" fmla="val 25000"/>
            </a:avLst>
          </a:prstGeom>
          <a:solidFill>
            <a:schemeClr val="bg1">
              <a:lumMod val="85000"/>
            </a:schemeClr>
          </a:solidFill>
          <a:ln w="285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xmlns="" id="{95F8955B-428E-4B3E-A498-7E5667434334}"/>
              </a:ext>
            </a:extLst>
          </p:cNvPr>
          <p:cNvGrpSpPr/>
          <p:nvPr/>
        </p:nvGrpSpPr>
        <p:grpSpPr>
          <a:xfrm>
            <a:off x="5393635" y="2459401"/>
            <a:ext cx="2321927" cy="2204238"/>
            <a:chOff x="5562922" y="2326881"/>
            <a:chExt cx="2321927" cy="2204238"/>
          </a:xfrm>
        </p:grpSpPr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xmlns="" id="{5B528C96-F936-48D7-837F-CD8D3E6676E5}"/>
                </a:ext>
              </a:extLst>
            </p:cNvPr>
            <p:cNvSpPr/>
            <p:nvPr/>
          </p:nvSpPr>
          <p:spPr>
            <a:xfrm>
              <a:off x="5562922" y="3137452"/>
              <a:ext cx="662414" cy="583096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28575"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bg2">
                      <a:lumMod val="25000"/>
                    </a:schemeClr>
                  </a:solidFill>
                  <a:latin typeface="Century Gothic" panose="020B0502020202020204" pitchFamily="34" charset="0"/>
                </a:rPr>
                <a:t>g</a:t>
              </a:r>
              <a:endParaRPr lang="en-US" sz="20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42" name="Rectangle: Rounded Corners 41">
              <a:extLst>
                <a:ext uri="{FF2B5EF4-FFF2-40B4-BE49-F238E27FC236}">
                  <a16:creationId xmlns:a16="http://schemas.microsoft.com/office/drawing/2014/main" xmlns="" id="{81ADCADF-6DE3-423C-AE5D-20D297B90A86}"/>
                </a:ext>
              </a:extLst>
            </p:cNvPr>
            <p:cNvSpPr/>
            <p:nvPr/>
          </p:nvSpPr>
          <p:spPr>
            <a:xfrm>
              <a:off x="7222435" y="3137452"/>
              <a:ext cx="662414" cy="583096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28575"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bg2">
                      <a:lumMod val="25000"/>
                    </a:schemeClr>
                  </a:solidFill>
                  <a:latin typeface="Century Gothic" panose="020B0502020202020204" pitchFamily="34" charset="0"/>
                </a:rPr>
                <a:t>kg</a:t>
              </a:r>
              <a:endParaRPr lang="en-US" sz="20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50" name="Arrow: Curved Right 49">
              <a:extLst>
                <a:ext uri="{FF2B5EF4-FFF2-40B4-BE49-F238E27FC236}">
                  <a16:creationId xmlns:a16="http://schemas.microsoft.com/office/drawing/2014/main" xmlns="" id="{8EFD7F43-E1E7-4E59-A806-F5B901ACC73A}"/>
                </a:ext>
              </a:extLst>
            </p:cNvPr>
            <p:cNvSpPr/>
            <p:nvPr/>
          </p:nvSpPr>
          <p:spPr>
            <a:xfrm rot="5400000" flipV="1">
              <a:off x="6352498" y="1688857"/>
              <a:ext cx="755374" cy="2031422"/>
            </a:xfrm>
            <a:prstGeom prst="curvedRightArrow">
              <a:avLst>
                <a:gd name="adj1" fmla="val 29215"/>
                <a:gd name="adj2" fmla="val 46052"/>
                <a:gd name="adj3" fmla="val 25000"/>
              </a:avLst>
            </a:prstGeom>
            <a:solidFill>
              <a:schemeClr val="bg1">
                <a:lumMod val="85000"/>
              </a:schemeClr>
            </a:solidFill>
            <a:ln w="28575"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1" name="Arrow: Curved Right 50">
              <a:extLst>
                <a:ext uri="{FF2B5EF4-FFF2-40B4-BE49-F238E27FC236}">
                  <a16:creationId xmlns:a16="http://schemas.microsoft.com/office/drawing/2014/main" xmlns="" id="{31411EFF-E302-4BF0-9600-7C82EE7BE3A3}"/>
                </a:ext>
              </a:extLst>
            </p:cNvPr>
            <p:cNvSpPr/>
            <p:nvPr/>
          </p:nvSpPr>
          <p:spPr>
            <a:xfrm rot="16200000" flipV="1">
              <a:off x="6352498" y="3137721"/>
              <a:ext cx="755374" cy="2031422"/>
            </a:xfrm>
            <a:prstGeom prst="curvedRightArrow">
              <a:avLst>
                <a:gd name="adj1" fmla="val 29215"/>
                <a:gd name="adj2" fmla="val 46052"/>
                <a:gd name="adj3" fmla="val 25000"/>
              </a:avLst>
            </a:prstGeom>
            <a:solidFill>
              <a:schemeClr val="bg1">
                <a:lumMod val="85000"/>
              </a:schemeClr>
            </a:solidFill>
            <a:ln w="28575"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xmlns="" id="{DA667872-03B0-4E49-BC1D-253807BBC181}"/>
              </a:ext>
            </a:extLst>
          </p:cNvPr>
          <p:cNvSpPr/>
          <p:nvPr/>
        </p:nvSpPr>
        <p:spPr>
          <a:xfrm>
            <a:off x="2019135" y="1891180"/>
            <a:ext cx="1431040" cy="492666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xmlns="" id="{A82B4903-B736-41B0-8E1B-E1604EE8C594}"/>
              </a:ext>
            </a:extLst>
          </p:cNvPr>
          <p:cNvSpPr/>
          <p:nvPr/>
        </p:nvSpPr>
        <p:spPr>
          <a:xfrm>
            <a:off x="2019135" y="4762809"/>
            <a:ext cx="1431040" cy="492666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: Rounded Corners 54">
            <a:extLst>
              <a:ext uri="{FF2B5EF4-FFF2-40B4-BE49-F238E27FC236}">
                <a16:creationId xmlns:a16="http://schemas.microsoft.com/office/drawing/2014/main" xmlns="" id="{CB99DBEF-9EFE-4085-AB33-0324BA2DD69E}"/>
              </a:ext>
            </a:extLst>
          </p:cNvPr>
          <p:cNvSpPr/>
          <p:nvPr/>
        </p:nvSpPr>
        <p:spPr>
          <a:xfrm>
            <a:off x="5845378" y="1891180"/>
            <a:ext cx="1431040" cy="492666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xmlns="" id="{68E9D0B1-83AF-467B-89CC-B83EDDB46887}"/>
              </a:ext>
            </a:extLst>
          </p:cNvPr>
          <p:cNvSpPr/>
          <p:nvPr/>
        </p:nvSpPr>
        <p:spPr>
          <a:xfrm>
            <a:off x="5845378" y="4758767"/>
            <a:ext cx="1431040" cy="492666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xmlns="" id="{E1A0F548-34E2-4931-9380-6EE70D0A352E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xmlns="" id="{E8771AEE-68BD-4281-B2D2-9322D5B2EB8F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24" name="Picture 23" descr="A close up of a sign&#10;&#10;Description generated with high confidence">
              <a:extLst>
                <a:ext uri="{FF2B5EF4-FFF2-40B4-BE49-F238E27FC236}">
                  <a16:creationId xmlns:a16="http://schemas.microsoft.com/office/drawing/2014/main" xmlns="" id="{75AAFFCC-7E31-40A9-A426-137C8FE98BD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14486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</a:p>
          <a:p>
            <a:pPr algn="ctr"/>
            <a:endParaRPr lang="en-GB" sz="20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boxes to show what you must do 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to convert these units of measure.</a:t>
            </a: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marL="88900" algn="ctr"/>
            <a:endParaRPr lang="en-GB" sz="2800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xmlns="" id="{B2640F80-24E0-4554-8934-0E5850F90468}"/>
              </a:ext>
            </a:extLst>
          </p:cNvPr>
          <p:cNvGrpSpPr/>
          <p:nvPr/>
        </p:nvGrpSpPr>
        <p:grpSpPr>
          <a:xfrm>
            <a:off x="1568230" y="2459401"/>
            <a:ext cx="2321927" cy="1393667"/>
            <a:chOff x="1259151" y="2326881"/>
            <a:chExt cx="2321927" cy="1393667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xmlns="" id="{CA2D15AB-C5A5-4939-8D07-1077D3F33BED}"/>
                </a:ext>
              </a:extLst>
            </p:cNvPr>
            <p:cNvSpPr/>
            <p:nvPr/>
          </p:nvSpPr>
          <p:spPr>
            <a:xfrm>
              <a:off x="1259151" y="3137452"/>
              <a:ext cx="662414" cy="583096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28575"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bg2">
                      <a:lumMod val="25000"/>
                    </a:schemeClr>
                  </a:solidFill>
                  <a:latin typeface="Century Gothic" panose="020B0502020202020204" pitchFamily="34" charset="0"/>
                </a:rPr>
                <a:t>km</a:t>
              </a:r>
              <a:endParaRPr lang="en-US" sz="20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xmlns="" id="{4E71111B-CCBE-4A5C-B640-3E9FA5BDEEBE}"/>
                </a:ext>
              </a:extLst>
            </p:cNvPr>
            <p:cNvSpPr/>
            <p:nvPr/>
          </p:nvSpPr>
          <p:spPr>
            <a:xfrm>
              <a:off x="2918664" y="3137452"/>
              <a:ext cx="662414" cy="583096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28575"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bg2">
                      <a:lumMod val="25000"/>
                    </a:schemeClr>
                  </a:solidFill>
                  <a:latin typeface="Century Gothic" panose="020B0502020202020204" pitchFamily="34" charset="0"/>
                </a:rPr>
                <a:t>m</a:t>
              </a:r>
              <a:endParaRPr lang="en-US" sz="20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9" name="Arrow: Curved Right 8">
              <a:extLst>
                <a:ext uri="{FF2B5EF4-FFF2-40B4-BE49-F238E27FC236}">
                  <a16:creationId xmlns:a16="http://schemas.microsoft.com/office/drawing/2014/main" xmlns="" id="{D234F43A-F654-4C6F-85E0-7D7744653E2D}"/>
                </a:ext>
              </a:extLst>
            </p:cNvPr>
            <p:cNvSpPr/>
            <p:nvPr/>
          </p:nvSpPr>
          <p:spPr>
            <a:xfrm rot="5400000" flipV="1">
              <a:off x="2047889" y="1688857"/>
              <a:ext cx="755374" cy="2031422"/>
            </a:xfrm>
            <a:prstGeom prst="curvedRightArrow">
              <a:avLst>
                <a:gd name="adj1" fmla="val 29215"/>
                <a:gd name="adj2" fmla="val 46052"/>
                <a:gd name="adj3" fmla="val 25000"/>
              </a:avLst>
            </a:prstGeom>
            <a:solidFill>
              <a:schemeClr val="bg1">
                <a:lumMod val="85000"/>
              </a:schemeClr>
            </a:solidFill>
            <a:ln w="28575"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49" name="Arrow: Curved Right 48">
            <a:extLst>
              <a:ext uri="{FF2B5EF4-FFF2-40B4-BE49-F238E27FC236}">
                <a16:creationId xmlns:a16="http://schemas.microsoft.com/office/drawing/2014/main" xmlns="" id="{4898AB22-879B-4601-8900-1371862CF6E8}"/>
              </a:ext>
            </a:extLst>
          </p:cNvPr>
          <p:cNvSpPr/>
          <p:nvPr/>
        </p:nvSpPr>
        <p:spPr>
          <a:xfrm rot="16200000" flipV="1">
            <a:off x="2356968" y="3270241"/>
            <a:ext cx="755374" cy="2031422"/>
          </a:xfrm>
          <a:prstGeom prst="curvedRightArrow">
            <a:avLst>
              <a:gd name="adj1" fmla="val 29215"/>
              <a:gd name="adj2" fmla="val 46052"/>
              <a:gd name="adj3" fmla="val 25000"/>
            </a:avLst>
          </a:prstGeom>
          <a:solidFill>
            <a:schemeClr val="bg1">
              <a:lumMod val="85000"/>
            </a:schemeClr>
          </a:solidFill>
          <a:ln w="285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xmlns="" id="{95F8955B-428E-4B3E-A498-7E5667434334}"/>
              </a:ext>
            </a:extLst>
          </p:cNvPr>
          <p:cNvGrpSpPr/>
          <p:nvPr/>
        </p:nvGrpSpPr>
        <p:grpSpPr>
          <a:xfrm>
            <a:off x="5393635" y="2459401"/>
            <a:ext cx="2321927" cy="2204238"/>
            <a:chOff x="5562922" y="2326881"/>
            <a:chExt cx="2321927" cy="2204238"/>
          </a:xfrm>
        </p:grpSpPr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xmlns="" id="{5B528C96-F936-48D7-837F-CD8D3E6676E5}"/>
                </a:ext>
              </a:extLst>
            </p:cNvPr>
            <p:cNvSpPr/>
            <p:nvPr/>
          </p:nvSpPr>
          <p:spPr>
            <a:xfrm>
              <a:off x="5562922" y="3137452"/>
              <a:ext cx="662414" cy="583096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28575"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bg2">
                      <a:lumMod val="25000"/>
                    </a:schemeClr>
                  </a:solidFill>
                  <a:latin typeface="Century Gothic" panose="020B0502020202020204" pitchFamily="34" charset="0"/>
                </a:rPr>
                <a:t>g</a:t>
              </a:r>
              <a:endParaRPr lang="en-US" sz="20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42" name="Rectangle: Rounded Corners 41">
              <a:extLst>
                <a:ext uri="{FF2B5EF4-FFF2-40B4-BE49-F238E27FC236}">
                  <a16:creationId xmlns:a16="http://schemas.microsoft.com/office/drawing/2014/main" xmlns="" id="{81ADCADF-6DE3-423C-AE5D-20D297B90A86}"/>
                </a:ext>
              </a:extLst>
            </p:cNvPr>
            <p:cNvSpPr/>
            <p:nvPr/>
          </p:nvSpPr>
          <p:spPr>
            <a:xfrm>
              <a:off x="7222435" y="3137452"/>
              <a:ext cx="662414" cy="583096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28575"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bg2">
                      <a:lumMod val="25000"/>
                    </a:schemeClr>
                  </a:solidFill>
                  <a:latin typeface="Century Gothic" panose="020B0502020202020204" pitchFamily="34" charset="0"/>
                </a:rPr>
                <a:t>kg</a:t>
              </a:r>
              <a:endParaRPr lang="en-US" sz="20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50" name="Arrow: Curved Right 49">
              <a:extLst>
                <a:ext uri="{FF2B5EF4-FFF2-40B4-BE49-F238E27FC236}">
                  <a16:creationId xmlns:a16="http://schemas.microsoft.com/office/drawing/2014/main" xmlns="" id="{8EFD7F43-E1E7-4E59-A806-F5B901ACC73A}"/>
                </a:ext>
              </a:extLst>
            </p:cNvPr>
            <p:cNvSpPr/>
            <p:nvPr/>
          </p:nvSpPr>
          <p:spPr>
            <a:xfrm rot="5400000" flipV="1">
              <a:off x="6352498" y="1688857"/>
              <a:ext cx="755374" cy="2031422"/>
            </a:xfrm>
            <a:prstGeom prst="curvedRightArrow">
              <a:avLst>
                <a:gd name="adj1" fmla="val 29215"/>
                <a:gd name="adj2" fmla="val 46052"/>
                <a:gd name="adj3" fmla="val 25000"/>
              </a:avLst>
            </a:prstGeom>
            <a:solidFill>
              <a:schemeClr val="bg1">
                <a:lumMod val="85000"/>
              </a:schemeClr>
            </a:solidFill>
            <a:ln w="28575"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1" name="Arrow: Curved Right 50">
              <a:extLst>
                <a:ext uri="{FF2B5EF4-FFF2-40B4-BE49-F238E27FC236}">
                  <a16:creationId xmlns:a16="http://schemas.microsoft.com/office/drawing/2014/main" xmlns="" id="{31411EFF-E302-4BF0-9600-7C82EE7BE3A3}"/>
                </a:ext>
              </a:extLst>
            </p:cNvPr>
            <p:cNvSpPr/>
            <p:nvPr/>
          </p:nvSpPr>
          <p:spPr>
            <a:xfrm rot="16200000" flipV="1">
              <a:off x="6352498" y="3137721"/>
              <a:ext cx="755374" cy="2031422"/>
            </a:xfrm>
            <a:prstGeom prst="curvedRightArrow">
              <a:avLst>
                <a:gd name="adj1" fmla="val 29215"/>
                <a:gd name="adj2" fmla="val 46052"/>
                <a:gd name="adj3" fmla="val 25000"/>
              </a:avLst>
            </a:prstGeom>
            <a:solidFill>
              <a:schemeClr val="bg1">
                <a:lumMod val="85000"/>
              </a:schemeClr>
            </a:solidFill>
            <a:ln w="28575"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xmlns="" id="{DA667872-03B0-4E49-BC1D-253807BBC181}"/>
              </a:ext>
            </a:extLst>
          </p:cNvPr>
          <p:cNvSpPr/>
          <p:nvPr/>
        </p:nvSpPr>
        <p:spPr>
          <a:xfrm>
            <a:off x="2019135" y="1891180"/>
            <a:ext cx="1431040" cy="492666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x 1,000</a:t>
            </a:r>
            <a:endParaRPr lang="en-US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xmlns="" id="{A82B4903-B736-41B0-8E1B-E1604EE8C594}"/>
              </a:ext>
            </a:extLst>
          </p:cNvPr>
          <p:cNvSpPr/>
          <p:nvPr/>
        </p:nvSpPr>
        <p:spPr>
          <a:xfrm>
            <a:off x="2019135" y="4762809"/>
            <a:ext cx="1431040" cy="492666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÷</a:t>
            </a:r>
            <a:r>
              <a:rPr lang="en-GB" sz="20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1,000</a:t>
            </a:r>
            <a:endParaRPr lang="en-US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55" name="Rectangle: Rounded Corners 54">
            <a:extLst>
              <a:ext uri="{FF2B5EF4-FFF2-40B4-BE49-F238E27FC236}">
                <a16:creationId xmlns:a16="http://schemas.microsoft.com/office/drawing/2014/main" xmlns="" id="{CB99DBEF-9EFE-4085-AB33-0324BA2DD69E}"/>
              </a:ext>
            </a:extLst>
          </p:cNvPr>
          <p:cNvSpPr/>
          <p:nvPr/>
        </p:nvSpPr>
        <p:spPr>
          <a:xfrm>
            <a:off x="5845378" y="1891180"/>
            <a:ext cx="1431040" cy="492666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÷</a:t>
            </a:r>
            <a:r>
              <a:rPr lang="en-GB" sz="20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1,000</a:t>
            </a:r>
            <a:endParaRPr lang="en-US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xmlns="" id="{68E9D0B1-83AF-467B-89CC-B83EDDB46887}"/>
              </a:ext>
            </a:extLst>
          </p:cNvPr>
          <p:cNvSpPr/>
          <p:nvPr/>
        </p:nvSpPr>
        <p:spPr>
          <a:xfrm>
            <a:off x="5845378" y="4758767"/>
            <a:ext cx="1431040" cy="492666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x</a:t>
            </a:r>
            <a:r>
              <a:rPr lang="en-GB" sz="20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1,000</a:t>
            </a:r>
            <a:endParaRPr lang="en-US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xmlns="" id="{2F5CFB1A-B11B-4200-A78D-B0F20BBB4215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xmlns="" id="{34C1841E-E0E0-45DF-A8C3-74E8220FF90A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23" name="Picture 22" descr="A close up of a sign&#10;&#10;Description generated with high confidence">
              <a:extLst>
                <a:ext uri="{FF2B5EF4-FFF2-40B4-BE49-F238E27FC236}">
                  <a16:creationId xmlns:a16="http://schemas.microsoft.com/office/drawing/2014/main" xmlns="" id="{19F1932A-CE8A-4311-9E38-962A0312DF2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016379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Check each of the conversions and correct any that are wrong.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xmlns="" id="{083EE773-494D-4D44-BA68-AAD9290DB9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6508191"/>
              </p:ext>
            </p:extLst>
          </p:nvPr>
        </p:nvGraphicFramePr>
        <p:xfrm>
          <a:off x="665151" y="1820214"/>
          <a:ext cx="7795492" cy="3353927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3897746">
                  <a:extLst>
                    <a:ext uri="{9D8B030D-6E8A-4147-A177-3AD203B41FA5}">
                      <a16:colId xmlns:a16="http://schemas.microsoft.com/office/drawing/2014/main" xmlns="" val="371732971"/>
                    </a:ext>
                  </a:extLst>
                </a:gridCol>
                <a:gridCol w="3897746">
                  <a:extLst>
                    <a:ext uri="{9D8B030D-6E8A-4147-A177-3AD203B41FA5}">
                      <a16:colId xmlns:a16="http://schemas.microsoft.com/office/drawing/2014/main" xmlns="" val="901090316"/>
                    </a:ext>
                  </a:extLst>
                </a:gridCol>
              </a:tblGrid>
              <a:tr h="1188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6,500m = 6.5km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9,600m = 9.6km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71407239"/>
                  </a:ext>
                </a:extLst>
              </a:tr>
              <a:tr h="977207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7.1km = 7,100m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4.7kg = 4,070g</a:t>
                      </a:r>
                    </a:p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27830595"/>
                  </a:ext>
                </a:extLst>
              </a:tr>
              <a:tr h="977207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50,500g = 50.5kg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1,500g = 15.0kg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050619501"/>
                  </a:ext>
                </a:extLst>
              </a:tr>
            </a:tbl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FD7F3C72-3DF3-4B63-AE3C-F8BDD56604CB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xmlns="" id="{7C66C0E0-6BFD-4714-9917-BD5F04F176D5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xmlns="" id="{E2DBA977-15FC-4402-BF54-E0701E941E1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917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Check each of the conversions and correct any that are wrong.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xmlns="" id="{083EE773-494D-4D44-BA68-AAD9290DB9CA}"/>
              </a:ext>
            </a:extLst>
          </p:cNvPr>
          <p:cNvGraphicFramePr>
            <a:graphicFrameLocks noGrp="1"/>
          </p:cNvGraphicFramePr>
          <p:nvPr/>
        </p:nvGraphicFramePr>
        <p:xfrm>
          <a:off x="665151" y="1820214"/>
          <a:ext cx="7795492" cy="3565440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3897746">
                  <a:extLst>
                    <a:ext uri="{9D8B030D-6E8A-4147-A177-3AD203B41FA5}">
                      <a16:colId xmlns:a16="http://schemas.microsoft.com/office/drawing/2014/main" xmlns="" val="371732971"/>
                    </a:ext>
                  </a:extLst>
                </a:gridCol>
                <a:gridCol w="3897746">
                  <a:extLst>
                    <a:ext uri="{9D8B030D-6E8A-4147-A177-3AD203B41FA5}">
                      <a16:colId xmlns:a16="http://schemas.microsoft.com/office/drawing/2014/main" xmlns="" val="901090316"/>
                    </a:ext>
                  </a:extLst>
                </a:gridCol>
              </a:tblGrid>
              <a:tr h="1188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6,500m = 6.5km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9,600m = 9.6km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71407239"/>
                  </a:ext>
                </a:extLst>
              </a:tr>
              <a:tr h="977207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7.1km = 7,100m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4.7kg = 4,070g</a:t>
                      </a:r>
                    </a:p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4.7kg = 4,700g or</a:t>
                      </a:r>
                    </a:p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 4.07g = 4,070g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27830595"/>
                  </a:ext>
                </a:extLst>
              </a:tr>
              <a:tr h="977207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50,500g = 50.5kg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1,500g = 15.0kg</a:t>
                      </a:r>
                    </a:p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1,500g = 1.5kg or </a:t>
                      </a:r>
                    </a:p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15,000g = 15.0kg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050619501"/>
                  </a:ext>
                </a:extLst>
              </a:tr>
            </a:tbl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8C660E10-E4F9-4094-B3DE-CC67C6B470A0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xmlns="" id="{AA5A8C2D-8785-4B9A-99F5-31FE21D1FAD4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xmlns="" id="{7BED4FF9-C11B-41FE-9BD1-DAA84C921E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1270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5252A847-DE45-4FA3-A1F8-EEBEB845FF8E}"/>
              </a:ext>
            </a:extLst>
          </p:cNvPr>
          <p:cNvSpPr/>
          <p:nvPr/>
        </p:nvSpPr>
        <p:spPr>
          <a:xfrm>
            <a:off x="275302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table</a:t>
            </a:r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: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xmlns="" id="{8BCB8D13-5A4C-4D76-BB75-3716FF4CB3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4670495"/>
              </p:ext>
            </p:extLst>
          </p:nvPr>
        </p:nvGraphicFramePr>
        <p:xfrm>
          <a:off x="1117134" y="1724264"/>
          <a:ext cx="6909730" cy="3234165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3921739">
                  <a:extLst>
                    <a:ext uri="{9D8B030D-6E8A-4147-A177-3AD203B41FA5}">
                      <a16:colId xmlns:a16="http://schemas.microsoft.com/office/drawing/2014/main" xmlns="" val="1868155166"/>
                    </a:ext>
                  </a:extLst>
                </a:gridCol>
                <a:gridCol w="2987991">
                  <a:extLst>
                    <a:ext uri="{9D8B030D-6E8A-4147-A177-3AD203B41FA5}">
                      <a16:colId xmlns:a16="http://schemas.microsoft.com/office/drawing/2014/main" xmlns="" val="279013872"/>
                    </a:ext>
                  </a:extLst>
                </a:gridCol>
              </a:tblGrid>
              <a:tr h="646833"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37172" marR="237172" marT="107806" marB="1078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True or false?</a:t>
                      </a:r>
                    </a:p>
                  </a:txBody>
                  <a:tcPr marL="237172" marR="237172" marT="107806" marB="1078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57288907"/>
                  </a:ext>
                </a:extLst>
              </a:tr>
              <a:tr h="646833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4kg &gt; 3,500g</a:t>
                      </a:r>
                    </a:p>
                  </a:txBody>
                  <a:tcPr marL="237172" marR="237172" marT="107806" marB="1078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37172" marR="237172" marT="107806" marB="1078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96087685"/>
                  </a:ext>
                </a:extLst>
              </a:tr>
              <a:tr h="646833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21kg &gt; 210g</a:t>
                      </a:r>
                    </a:p>
                  </a:txBody>
                  <a:tcPr marL="237172" marR="237172" marT="107806" marB="1078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37172" marR="237172" marT="107806" marB="1078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08869821"/>
                  </a:ext>
                </a:extLst>
              </a:tr>
              <a:tr h="646833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7.3km =  7,300m</a:t>
                      </a:r>
                    </a:p>
                  </a:txBody>
                  <a:tcPr marL="237172" marR="237172" marT="107806" marB="1078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37172" marR="237172" marT="107806" marB="1078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1409489"/>
                  </a:ext>
                </a:extLst>
              </a:tr>
              <a:tr h="646833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2,900m &gt; 2.9km</a:t>
                      </a:r>
                    </a:p>
                  </a:txBody>
                  <a:tcPr marL="237172" marR="237172" marT="107806" marB="1078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37172" marR="237172" marT="107806" marB="1078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01859292"/>
                  </a:ext>
                </a:extLst>
              </a:tr>
            </a:tbl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FE903C5E-75FF-4884-AD2E-AD0E2F3B95A3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xmlns="" id="{95E6D9DD-CCF4-4E0D-BAD0-16D2F0790371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2" name="Picture 11" descr="A close up of a sign&#10;&#10;Description generated with high confidence">
              <a:extLst>
                <a:ext uri="{FF2B5EF4-FFF2-40B4-BE49-F238E27FC236}">
                  <a16:creationId xmlns:a16="http://schemas.microsoft.com/office/drawing/2014/main" xmlns="" id="{E99C2597-1AD6-4349-9E26-BF15FDF44E4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460144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5252A847-DE45-4FA3-A1F8-EEBEB845FF8E}"/>
              </a:ext>
            </a:extLst>
          </p:cNvPr>
          <p:cNvSpPr/>
          <p:nvPr/>
        </p:nvSpPr>
        <p:spPr>
          <a:xfrm>
            <a:off x="275302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table</a:t>
            </a:r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: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xmlns="" id="{8BCB8D13-5A4C-4D76-BB75-3716FF4CB3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9658377"/>
              </p:ext>
            </p:extLst>
          </p:nvPr>
        </p:nvGraphicFramePr>
        <p:xfrm>
          <a:off x="1117134" y="1724264"/>
          <a:ext cx="6909730" cy="3234165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3921739">
                  <a:extLst>
                    <a:ext uri="{9D8B030D-6E8A-4147-A177-3AD203B41FA5}">
                      <a16:colId xmlns:a16="http://schemas.microsoft.com/office/drawing/2014/main" xmlns="" val="1868155166"/>
                    </a:ext>
                  </a:extLst>
                </a:gridCol>
                <a:gridCol w="2987991">
                  <a:extLst>
                    <a:ext uri="{9D8B030D-6E8A-4147-A177-3AD203B41FA5}">
                      <a16:colId xmlns:a16="http://schemas.microsoft.com/office/drawing/2014/main" xmlns="" val="279013872"/>
                    </a:ext>
                  </a:extLst>
                </a:gridCol>
              </a:tblGrid>
              <a:tr h="646833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37172" marR="237172" marT="107806" marB="1078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True or false?</a:t>
                      </a:r>
                    </a:p>
                  </a:txBody>
                  <a:tcPr marL="237172" marR="237172" marT="107806" marB="1078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57288907"/>
                  </a:ext>
                </a:extLst>
              </a:tr>
              <a:tr h="646833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4kg &gt; 3,500g</a:t>
                      </a:r>
                    </a:p>
                  </a:txBody>
                  <a:tcPr marL="237172" marR="237172" marT="107806" marB="1078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True</a:t>
                      </a:r>
                    </a:p>
                  </a:txBody>
                  <a:tcPr marL="237172" marR="237172" marT="107806" marB="1078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96087685"/>
                  </a:ext>
                </a:extLst>
              </a:tr>
              <a:tr h="646833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21kg &gt; 210g</a:t>
                      </a:r>
                    </a:p>
                  </a:txBody>
                  <a:tcPr marL="237172" marR="237172" marT="107806" marB="1078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True</a:t>
                      </a:r>
                    </a:p>
                  </a:txBody>
                  <a:tcPr marL="237172" marR="237172" marT="107806" marB="1078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08869821"/>
                  </a:ext>
                </a:extLst>
              </a:tr>
              <a:tr h="646833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7.3km =  7,300m</a:t>
                      </a:r>
                    </a:p>
                  </a:txBody>
                  <a:tcPr marL="237172" marR="237172" marT="107806" marB="1078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True</a:t>
                      </a:r>
                    </a:p>
                  </a:txBody>
                  <a:tcPr marL="237172" marR="237172" marT="107806" marB="1078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1409489"/>
                  </a:ext>
                </a:extLst>
              </a:tr>
              <a:tr h="646833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2,900m &gt; 2.9km</a:t>
                      </a:r>
                    </a:p>
                  </a:txBody>
                  <a:tcPr marL="237172" marR="237172" marT="107806" marB="1078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False</a:t>
                      </a:r>
                    </a:p>
                  </a:txBody>
                  <a:tcPr marL="237172" marR="237172" marT="107806" marB="1078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01859292"/>
                  </a:ext>
                </a:extLst>
              </a:tr>
            </a:tbl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D7A49716-B96C-4B14-A74F-39CC52ADA28C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xmlns="" id="{DD008C71-08C7-4BBC-9A7B-BBF4110B56F8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2" name="Picture 11" descr="A close up of a sign&#10;&#10;Description generated with high confidence">
              <a:extLst>
                <a:ext uri="{FF2B5EF4-FFF2-40B4-BE49-F238E27FC236}">
                  <a16:creationId xmlns:a16="http://schemas.microsoft.com/office/drawing/2014/main" xmlns="" id="{DAAD5A2E-A391-4897-B904-D9AF111E375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44254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Select a number from the box to make these statements correct.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Include the correct unit of measurement. 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xmlns="" id="{2AFE3065-05B3-4E68-9557-2E6BDE9B0351}"/>
              </a:ext>
            </a:extLst>
          </p:cNvPr>
          <p:cNvGraphicFramePr>
            <a:graphicFrameLocks noGrp="1"/>
          </p:cNvGraphicFramePr>
          <p:nvPr/>
        </p:nvGraphicFramePr>
        <p:xfrm>
          <a:off x="800337" y="1642830"/>
          <a:ext cx="7543326" cy="1882420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3771663">
                  <a:extLst>
                    <a:ext uri="{9D8B030D-6E8A-4147-A177-3AD203B41FA5}">
                      <a16:colId xmlns:a16="http://schemas.microsoft.com/office/drawing/2014/main" xmlns="" val="1868155166"/>
                    </a:ext>
                  </a:extLst>
                </a:gridCol>
                <a:gridCol w="3771663">
                  <a:extLst>
                    <a:ext uri="{9D8B030D-6E8A-4147-A177-3AD203B41FA5}">
                      <a16:colId xmlns:a16="http://schemas.microsoft.com/office/drawing/2014/main" xmlns="" val="279013872"/>
                    </a:ext>
                  </a:extLst>
                </a:gridCol>
              </a:tblGrid>
              <a:tr h="94121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5kg &lt; </a:t>
                      </a:r>
                      <a:r>
                        <a:rPr lang="en-US" sz="2400" b="1" spc="-3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__________</a:t>
                      </a:r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pc="-3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__________  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&gt; 16kg</a:t>
                      </a:r>
                    </a:p>
                  </a:txBody>
                  <a:tcPr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96087685"/>
                  </a:ext>
                </a:extLst>
              </a:tr>
              <a:tr h="94121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7.1km &gt; </a:t>
                      </a:r>
                      <a:r>
                        <a:rPr lang="en-US" sz="2400" b="1" spc="-3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__________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3,900m = </a:t>
                      </a:r>
                      <a:r>
                        <a:rPr lang="en-US" sz="2400" b="1" spc="-3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__________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1409489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xmlns="" id="{7170282E-9EA7-487F-841F-AA66055AEA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3824470"/>
              </p:ext>
            </p:extLst>
          </p:nvPr>
        </p:nvGraphicFramePr>
        <p:xfrm>
          <a:off x="852529" y="3909193"/>
          <a:ext cx="7543328" cy="774967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885832">
                  <a:extLst>
                    <a:ext uri="{9D8B030D-6E8A-4147-A177-3AD203B41FA5}">
                      <a16:colId xmlns:a16="http://schemas.microsoft.com/office/drawing/2014/main" xmlns="" val="1607560752"/>
                    </a:ext>
                  </a:extLst>
                </a:gridCol>
                <a:gridCol w="1885832">
                  <a:extLst>
                    <a:ext uri="{9D8B030D-6E8A-4147-A177-3AD203B41FA5}">
                      <a16:colId xmlns:a16="http://schemas.microsoft.com/office/drawing/2014/main" xmlns="" val="2598563506"/>
                    </a:ext>
                  </a:extLst>
                </a:gridCol>
                <a:gridCol w="1885832">
                  <a:extLst>
                    <a:ext uri="{9D8B030D-6E8A-4147-A177-3AD203B41FA5}">
                      <a16:colId xmlns:a16="http://schemas.microsoft.com/office/drawing/2014/main" xmlns="" val="3742408804"/>
                    </a:ext>
                  </a:extLst>
                </a:gridCol>
                <a:gridCol w="1885832">
                  <a:extLst>
                    <a:ext uri="{9D8B030D-6E8A-4147-A177-3AD203B41FA5}">
                      <a16:colId xmlns:a16="http://schemas.microsoft.com/office/drawing/2014/main" xmlns="" val="1894474866"/>
                    </a:ext>
                  </a:extLst>
                </a:gridCol>
              </a:tblGrid>
              <a:tr h="774967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3.9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17,000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5,300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4,800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08132481"/>
                  </a:ext>
                </a:extLst>
              </a:tr>
            </a:tbl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C9CF8660-D7AE-4503-96F8-CECBD2CB3FC7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xmlns="" id="{28FA9727-9E0B-46A5-81DE-38DEAB1AC5CE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3" name="Picture 12" descr="A close up of a sign&#10;&#10;Description generated with high confidence">
              <a:extLst>
                <a:ext uri="{FF2B5EF4-FFF2-40B4-BE49-F238E27FC236}">
                  <a16:creationId xmlns:a16="http://schemas.microsoft.com/office/drawing/2014/main" xmlns="" id="{99D22728-9532-4BA3-8E80-150CF3C7026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77272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Select a number from the box to make these statements correct.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Include the correct unit of measurement. 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xmlns="" id="{2AFE3065-05B3-4E68-9557-2E6BDE9B03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2206157"/>
              </p:ext>
            </p:extLst>
          </p:nvPr>
        </p:nvGraphicFramePr>
        <p:xfrm>
          <a:off x="800337" y="1642830"/>
          <a:ext cx="7543326" cy="1882420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3771663">
                  <a:extLst>
                    <a:ext uri="{9D8B030D-6E8A-4147-A177-3AD203B41FA5}">
                      <a16:colId xmlns:a16="http://schemas.microsoft.com/office/drawing/2014/main" xmlns="" val="1868155166"/>
                    </a:ext>
                  </a:extLst>
                </a:gridCol>
                <a:gridCol w="3771663">
                  <a:extLst>
                    <a:ext uri="{9D8B030D-6E8A-4147-A177-3AD203B41FA5}">
                      <a16:colId xmlns:a16="http://schemas.microsoft.com/office/drawing/2014/main" xmlns="" val="279013872"/>
                    </a:ext>
                  </a:extLst>
                </a:gridCol>
              </a:tblGrid>
              <a:tr h="94121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5kg &lt; </a:t>
                      </a:r>
                      <a:r>
                        <a:rPr lang="en-US" sz="2400" b="1" spc="-3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__________</a:t>
                      </a:r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pc="-3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__________  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&gt; 16kg</a:t>
                      </a:r>
                    </a:p>
                  </a:txBody>
                  <a:tcPr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96087685"/>
                  </a:ext>
                </a:extLst>
              </a:tr>
              <a:tr h="94121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7.1km &gt; </a:t>
                      </a:r>
                      <a:r>
                        <a:rPr lang="en-US" sz="2400" b="1" spc="-3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__________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3,900m = </a:t>
                      </a:r>
                      <a:r>
                        <a:rPr lang="en-US" sz="2400" b="1" spc="-3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__________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1409489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xmlns="" id="{7170282E-9EA7-487F-841F-AA66055AEA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1978611"/>
              </p:ext>
            </p:extLst>
          </p:nvPr>
        </p:nvGraphicFramePr>
        <p:xfrm>
          <a:off x="852529" y="3909193"/>
          <a:ext cx="7543328" cy="774967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885832">
                  <a:extLst>
                    <a:ext uri="{9D8B030D-6E8A-4147-A177-3AD203B41FA5}">
                      <a16:colId xmlns:a16="http://schemas.microsoft.com/office/drawing/2014/main" xmlns="" val="1607560752"/>
                    </a:ext>
                  </a:extLst>
                </a:gridCol>
                <a:gridCol w="1885832">
                  <a:extLst>
                    <a:ext uri="{9D8B030D-6E8A-4147-A177-3AD203B41FA5}">
                      <a16:colId xmlns:a16="http://schemas.microsoft.com/office/drawing/2014/main" xmlns="" val="2598563506"/>
                    </a:ext>
                  </a:extLst>
                </a:gridCol>
                <a:gridCol w="1885832">
                  <a:extLst>
                    <a:ext uri="{9D8B030D-6E8A-4147-A177-3AD203B41FA5}">
                      <a16:colId xmlns:a16="http://schemas.microsoft.com/office/drawing/2014/main" xmlns="" val="3742408804"/>
                    </a:ext>
                  </a:extLst>
                </a:gridCol>
                <a:gridCol w="1885832">
                  <a:extLst>
                    <a:ext uri="{9D8B030D-6E8A-4147-A177-3AD203B41FA5}">
                      <a16:colId xmlns:a16="http://schemas.microsoft.com/office/drawing/2014/main" xmlns="" val="1894474866"/>
                    </a:ext>
                  </a:extLst>
                </a:gridCol>
              </a:tblGrid>
              <a:tr h="774967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3.9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17,000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5,300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4,800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08132481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0B4604B9-8174-44E2-8E52-EBB1BC51B8F6}"/>
              </a:ext>
            </a:extLst>
          </p:cNvPr>
          <p:cNvSpPr/>
          <p:nvPr/>
        </p:nvSpPr>
        <p:spPr>
          <a:xfrm>
            <a:off x="2609486" y="1859958"/>
            <a:ext cx="11560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5,300g</a:t>
            </a:r>
            <a:endParaRPr lang="en-GB" sz="2400" b="1" dirty="0">
              <a:solidFill>
                <a:srgbClr val="FF000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E5811560-370F-4C03-A3BA-1AE730863529}"/>
              </a:ext>
            </a:extLst>
          </p:cNvPr>
          <p:cNvSpPr/>
          <p:nvPr/>
        </p:nvSpPr>
        <p:spPr>
          <a:xfrm>
            <a:off x="5250244" y="1859958"/>
            <a:ext cx="13404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17,000g</a:t>
            </a:r>
            <a:endParaRPr lang="en-GB" sz="2400" b="1" dirty="0">
              <a:solidFill>
                <a:srgbClr val="FF0000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BA382073-84E1-4F05-A723-6904EB4CC8B3}"/>
              </a:ext>
            </a:extLst>
          </p:cNvPr>
          <p:cNvSpPr/>
          <p:nvPr/>
        </p:nvSpPr>
        <p:spPr>
          <a:xfrm>
            <a:off x="2712288" y="2784727"/>
            <a:ext cx="12522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4,800m</a:t>
            </a:r>
            <a:endParaRPr lang="en-GB" sz="2400" b="1" dirty="0">
              <a:solidFill>
                <a:srgbClr val="FF0000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CCDC1C3A-0B8C-4096-9CC7-4C0866387F7F}"/>
              </a:ext>
            </a:extLst>
          </p:cNvPr>
          <p:cNvSpPr/>
          <p:nvPr/>
        </p:nvSpPr>
        <p:spPr>
          <a:xfrm>
            <a:off x="6590676" y="2784727"/>
            <a:ext cx="10839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3.9km</a:t>
            </a:r>
            <a:endParaRPr lang="en-GB" sz="2400" b="1" dirty="0">
              <a:solidFill>
                <a:srgbClr val="FF0000"/>
              </a:solidFill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xmlns="" id="{2BD6E34B-6B46-4057-82D0-9C793DFF5870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xmlns="" id="{E677E1F9-AA07-4EBA-9D1D-B34DD493643C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23" name="Picture 22" descr="A close up of a sign&#10;&#10;Description generated with high confidence">
              <a:extLst>
                <a:ext uri="{FF2B5EF4-FFF2-40B4-BE49-F238E27FC236}">
                  <a16:creationId xmlns:a16="http://schemas.microsoft.com/office/drawing/2014/main" xmlns="" id="{63103C1A-8C7F-4AC7-8F2D-784C6F7B35C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40309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28500E97074E9232E002F87A0DA8" ma:contentTypeVersion="9" ma:contentTypeDescription="Create a new document." ma:contentTypeScope="" ma:versionID="066ddb0580c6cb957c158bf950613a88">
  <xsd:schema xmlns:xsd="http://www.w3.org/2001/XMLSchema" xmlns:xs="http://www.w3.org/2001/XMLSchema" xmlns:p="http://schemas.microsoft.com/office/2006/metadata/properties" xmlns:ns2="86144f90-c7b6-48d0-aae5-f5e9e48cc3df" xmlns:ns3="5c7a0828-c5e4-45f8-a074-18a8fdc88ec6" targetNamespace="http://schemas.microsoft.com/office/2006/metadata/properties" ma:root="true" ma:fieldsID="b6edf0ecd0c2312d28fd762618f18263" ns2:_="" ns3:_="">
    <xsd:import namespace="86144f90-c7b6-48d0-aae5-f5e9e48cc3df"/>
    <xsd:import namespace="5c7a0828-c5e4-45f8-a074-18a8fdc88ec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a0828-c5e4-45f8-a074-18a8fdc88e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CF9871A-31D3-4FDB-BBAA-86BF42E5B3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144f90-c7b6-48d0-aae5-f5e9e48cc3df"/>
    <ds:schemaRef ds:uri="5c7a0828-c5e4-45f8-a074-18a8fdc88e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EF8F11D-A449-4684-B8E0-461263A2E192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86144f90-c7b6-48d0-aae5-f5e9e48cc3df"/>
    <ds:schemaRef ds:uri="http://purl.org/dc/elements/1.1/"/>
    <ds:schemaRef ds:uri="http://schemas.microsoft.com/office/2006/metadata/properties"/>
    <ds:schemaRef ds:uri="5c7a0828-c5e4-45f8-a074-18a8fdc88ec6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1507</TotalTime>
  <Words>632</Words>
  <Application>Microsoft Office PowerPoint</Application>
  <PresentationFormat>On-screen Show (4:3)</PresentationFormat>
  <Paragraphs>319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David Scott</cp:lastModifiedBy>
  <cp:revision>129</cp:revision>
  <dcterms:created xsi:type="dcterms:W3CDTF">2018-03-17T10:08:43Z</dcterms:created>
  <dcterms:modified xsi:type="dcterms:W3CDTF">2020-05-10T22:49:51Z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0x0101002E2B28500E97074E9232E002F87A0DA8</vt:lpwstr>
  </property>
  <property fmtid="{D5CDD505-2E9C-101B-9397-08002B2CF9AE}" pid="3" name="TaxKeyword">
    <vt:lpwstr/>
  </property>
</Properties>
</file>