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Donaldson" userId="3bb08213-a8b6-4631-83e6-6d0f2d64b0e4" providerId="ADAL" clId="{6B31A88A-B9CC-4A53-B864-9AC4EC13BBDA}"/>
    <pc:docChg chg="addSld delSld modSld sldOrd">
      <pc:chgData name="Mrs Donaldson" userId="3bb08213-a8b6-4631-83e6-6d0f2d64b0e4" providerId="ADAL" clId="{6B31A88A-B9CC-4A53-B864-9AC4EC13BBDA}" dt="2022-01-12T15:32:52.130" v="59" actId="14100"/>
      <pc:docMkLst>
        <pc:docMk/>
      </pc:docMkLst>
      <pc:sldChg chg="del ord">
        <pc:chgData name="Mrs Donaldson" userId="3bb08213-a8b6-4631-83e6-6d0f2d64b0e4" providerId="ADAL" clId="{6B31A88A-B9CC-4A53-B864-9AC4EC13BBDA}" dt="2022-01-12T15:30:30.524" v="33" actId="2696"/>
        <pc:sldMkLst>
          <pc:docMk/>
          <pc:sldMk cId="3556905765" sldId="256"/>
        </pc:sldMkLst>
      </pc:sldChg>
      <pc:sldChg chg="addSp modSp add">
        <pc:chgData name="Mrs Donaldson" userId="3bb08213-a8b6-4631-83e6-6d0f2d64b0e4" providerId="ADAL" clId="{6B31A88A-B9CC-4A53-B864-9AC4EC13BBDA}" dt="2022-01-12T14:24:50.880" v="4" actId="14100"/>
        <pc:sldMkLst>
          <pc:docMk/>
          <pc:sldMk cId="2294227616" sldId="257"/>
        </pc:sldMkLst>
        <pc:picChg chg="add mod">
          <ac:chgData name="Mrs Donaldson" userId="3bb08213-a8b6-4631-83e6-6d0f2d64b0e4" providerId="ADAL" clId="{6B31A88A-B9CC-4A53-B864-9AC4EC13BBDA}" dt="2022-01-12T14:24:50.880" v="4" actId="14100"/>
          <ac:picMkLst>
            <pc:docMk/>
            <pc:sldMk cId="2294227616" sldId="257"/>
            <ac:picMk id="2" creationId="{F7A3003F-ECA3-4864-AA12-449BCDD16900}"/>
          </ac:picMkLst>
        </pc:picChg>
      </pc:sldChg>
      <pc:sldChg chg="addSp modSp add">
        <pc:chgData name="Mrs Donaldson" userId="3bb08213-a8b6-4631-83e6-6d0f2d64b0e4" providerId="ADAL" clId="{6B31A88A-B9CC-4A53-B864-9AC4EC13BBDA}" dt="2022-01-12T14:25:51.500" v="8" actId="14100"/>
        <pc:sldMkLst>
          <pc:docMk/>
          <pc:sldMk cId="3127885369" sldId="258"/>
        </pc:sldMkLst>
        <pc:picChg chg="add mod">
          <ac:chgData name="Mrs Donaldson" userId="3bb08213-a8b6-4631-83e6-6d0f2d64b0e4" providerId="ADAL" clId="{6B31A88A-B9CC-4A53-B864-9AC4EC13BBDA}" dt="2022-01-12T14:25:51.500" v="8" actId="14100"/>
          <ac:picMkLst>
            <pc:docMk/>
            <pc:sldMk cId="3127885369" sldId="258"/>
            <ac:picMk id="2" creationId="{84901968-C759-447D-B5C9-8F051872A689}"/>
          </ac:picMkLst>
        </pc:picChg>
      </pc:sldChg>
      <pc:sldChg chg="addSp modSp add">
        <pc:chgData name="Mrs Donaldson" userId="3bb08213-a8b6-4631-83e6-6d0f2d64b0e4" providerId="ADAL" clId="{6B31A88A-B9CC-4A53-B864-9AC4EC13BBDA}" dt="2022-01-12T15:32:52.130" v="59" actId="14100"/>
        <pc:sldMkLst>
          <pc:docMk/>
          <pc:sldMk cId="3470150869" sldId="259"/>
        </pc:sldMkLst>
        <pc:picChg chg="add mod">
          <ac:chgData name="Mrs Donaldson" userId="3bb08213-a8b6-4631-83e6-6d0f2d64b0e4" providerId="ADAL" clId="{6B31A88A-B9CC-4A53-B864-9AC4EC13BBDA}" dt="2022-01-12T15:32:52.130" v="59" actId="14100"/>
          <ac:picMkLst>
            <pc:docMk/>
            <pc:sldMk cId="3470150869" sldId="259"/>
            <ac:picMk id="2" creationId="{CEC71156-1978-49F9-A553-D2AB1445C455}"/>
          </ac:picMkLst>
        </pc:picChg>
      </pc:sldChg>
      <pc:sldChg chg="addSp modSp add">
        <pc:chgData name="Mrs Donaldson" userId="3bb08213-a8b6-4631-83e6-6d0f2d64b0e4" providerId="ADAL" clId="{6B31A88A-B9CC-4A53-B864-9AC4EC13BBDA}" dt="2022-01-12T15:32:43.535" v="57" actId="14100"/>
        <pc:sldMkLst>
          <pc:docMk/>
          <pc:sldMk cId="357719226" sldId="260"/>
        </pc:sldMkLst>
        <pc:picChg chg="add mod">
          <ac:chgData name="Mrs Donaldson" userId="3bb08213-a8b6-4631-83e6-6d0f2d64b0e4" providerId="ADAL" clId="{6B31A88A-B9CC-4A53-B864-9AC4EC13BBDA}" dt="2022-01-12T15:32:43.535" v="57" actId="14100"/>
          <ac:picMkLst>
            <pc:docMk/>
            <pc:sldMk cId="357719226" sldId="260"/>
            <ac:picMk id="2" creationId="{D119B81C-AE1B-4977-8CCF-DE65065F92DA}"/>
          </ac:picMkLst>
        </pc:picChg>
      </pc:sldChg>
      <pc:sldChg chg="addSp modSp add">
        <pc:chgData name="Mrs Donaldson" userId="3bb08213-a8b6-4631-83e6-6d0f2d64b0e4" providerId="ADAL" clId="{6B31A88A-B9CC-4A53-B864-9AC4EC13BBDA}" dt="2022-01-12T15:32:31.867" v="55" actId="14100"/>
        <pc:sldMkLst>
          <pc:docMk/>
          <pc:sldMk cId="2024307056" sldId="261"/>
        </pc:sldMkLst>
        <pc:picChg chg="add mod">
          <ac:chgData name="Mrs Donaldson" userId="3bb08213-a8b6-4631-83e6-6d0f2d64b0e4" providerId="ADAL" clId="{6B31A88A-B9CC-4A53-B864-9AC4EC13BBDA}" dt="2022-01-12T15:32:31.867" v="55" actId="14100"/>
          <ac:picMkLst>
            <pc:docMk/>
            <pc:sldMk cId="2024307056" sldId="261"/>
            <ac:picMk id="2" creationId="{B152A36E-0BBC-49FE-8B24-F1839EFBA261}"/>
          </ac:picMkLst>
        </pc:picChg>
      </pc:sldChg>
      <pc:sldChg chg="addSp modSp add">
        <pc:chgData name="Mrs Donaldson" userId="3bb08213-a8b6-4631-83e6-6d0f2d64b0e4" providerId="ADAL" clId="{6B31A88A-B9CC-4A53-B864-9AC4EC13BBDA}" dt="2022-01-12T15:32:21.262" v="53" actId="14100"/>
        <pc:sldMkLst>
          <pc:docMk/>
          <pc:sldMk cId="1874584128" sldId="262"/>
        </pc:sldMkLst>
        <pc:picChg chg="add mod">
          <ac:chgData name="Mrs Donaldson" userId="3bb08213-a8b6-4631-83e6-6d0f2d64b0e4" providerId="ADAL" clId="{6B31A88A-B9CC-4A53-B864-9AC4EC13BBDA}" dt="2022-01-12T15:32:21.262" v="53" actId="14100"/>
          <ac:picMkLst>
            <pc:docMk/>
            <pc:sldMk cId="1874584128" sldId="262"/>
            <ac:picMk id="2" creationId="{BA903D54-7DD6-4483-B048-ABCCC00E7C76}"/>
          </ac:picMkLst>
        </pc:picChg>
      </pc:sldChg>
      <pc:sldChg chg="addSp modSp add">
        <pc:chgData name="Mrs Donaldson" userId="3bb08213-a8b6-4631-83e6-6d0f2d64b0e4" providerId="ADAL" clId="{6B31A88A-B9CC-4A53-B864-9AC4EC13BBDA}" dt="2022-01-12T15:32:10.780" v="51" actId="14100"/>
        <pc:sldMkLst>
          <pc:docMk/>
          <pc:sldMk cId="1803897127" sldId="263"/>
        </pc:sldMkLst>
        <pc:picChg chg="add mod">
          <ac:chgData name="Mrs Donaldson" userId="3bb08213-a8b6-4631-83e6-6d0f2d64b0e4" providerId="ADAL" clId="{6B31A88A-B9CC-4A53-B864-9AC4EC13BBDA}" dt="2022-01-12T15:32:10.780" v="51" actId="14100"/>
          <ac:picMkLst>
            <pc:docMk/>
            <pc:sldMk cId="1803897127" sldId="263"/>
            <ac:picMk id="2" creationId="{6DCE6A52-696D-404F-8A4F-B23D6EFC6760}"/>
          </ac:picMkLst>
        </pc:picChg>
      </pc:sldChg>
      <pc:sldChg chg="addSp modSp add">
        <pc:chgData name="Mrs Donaldson" userId="3bb08213-a8b6-4631-83e6-6d0f2d64b0e4" providerId="ADAL" clId="{6B31A88A-B9CC-4A53-B864-9AC4EC13BBDA}" dt="2022-01-12T15:31:58.095" v="48" actId="14100"/>
        <pc:sldMkLst>
          <pc:docMk/>
          <pc:sldMk cId="1087681520" sldId="264"/>
        </pc:sldMkLst>
        <pc:picChg chg="add mod">
          <ac:chgData name="Mrs Donaldson" userId="3bb08213-a8b6-4631-83e6-6d0f2d64b0e4" providerId="ADAL" clId="{6B31A88A-B9CC-4A53-B864-9AC4EC13BBDA}" dt="2022-01-12T15:31:58.095" v="48" actId="14100"/>
          <ac:picMkLst>
            <pc:docMk/>
            <pc:sldMk cId="1087681520" sldId="264"/>
            <ac:picMk id="2" creationId="{07623372-F16C-4436-A82A-E405BFF1BAFF}"/>
          </ac:picMkLst>
        </pc:picChg>
      </pc:sldChg>
      <pc:sldChg chg="addSp modSp add">
        <pc:chgData name="Mrs Donaldson" userId="3bb08213-a8b6-4631-83e6-6d0f2d64b0e4" providerId="ADAL" clId="{6B31A88A-B9CC-4A53-B864-9AC4EC13BBDA}" dt="2022-01-12T15:31:45.037" v="46" actId="14100"/>
        <pc:sldMkLst>
          <pc:docMk/>
          <pc:sldMk cId="3501497594" sldId="265"/>
        </pc:sldMkLst>
        <pc:picChg chg="add mod">
          <ac:chgData name="Mrs Donaldson" userId="3bb08213-a8b6-4631-83e6-6d0f2d64b0e4" providerId="ADAL" clId="{6B31A88A-B9CC-4A53-B864-9AC4EC13BBDA}" dt="2022-01-12T15:31:45.037" v="46" actId="14100"/>
          <ac:picMkLst>
            <pc:docMk/>
            <pc:sldMk cId="3501497594" sldId="265"/>
            <ac:picMk id="2" creationId="{9D521DCC-D297-40F0-8039-63A641B71FF1}"/>
          </ac:picMkLst>
        </pc:picChg>
      </pc:sldChg>
      <pc:sldChg chg="addSp modSp add">
        <pc:chgData name="Mrs Donaldson" userId="3bb08213-a8b6-4631-83e6-6d0f2d64b0e4" providerId="ADAL" clId="{6B31A88A-B9CC-4A53-B864-9AC4EC13BBDA}" dt="2022-01-12T15:31:07.004" v="41" actId="14100"/>
        <pc:sldMkLst>
          <pc:docMk/>
          <pc:sldMk cId="1910393062" sldId="266"/>
        </pc:sldMkLst>
        <pc:picChg chg="add mod">
          <ac:chgData name="Mrs Donaldson" userId="3bb08213-a8b6-4631-83e6-6d0f2d64b0e4" providerId="ADAL" clId="{6B31A88A-B9CC-4A53-B864-9AC4EC13BBDA}" dt="2022-01-12T15:31:07.004" v="41" actId="14100"/>
          <ac:picMkLst>
            <pc:docMk/>
            <pc:sldMk cId="1910393062" sldId="266"/>
            <ac:picMk id="2" creationId="{D8265ECF-6190-4C55-B316-916EE4E4A7A1}"/>
          </ac:picMkLst>
        </pc:picChg>
      </pc:sldChg>
      <pc:sldChg chg="addSp modSp add">
        <pc:chgData name="Mrs Donaldson" userId="3bb08213-a8b6-4631-83e6-6d0f2d64b0e4" providerId="ADAL" clId="{6B31A88A-B9CC-4A53-B864-9AC4EC13BBDA}" dt="2022-01-12T15:31:32.579" v="44" actId="14100"/>
        <pc:sldMkLst>
          <pc:docMk/>
          <pc:sldMk cId="2300385965" sldId="267"/>
        </pc:sldMkLst>
        <pc:picChg chg="add mod modCrop">
          <ac:chgData name="Mrs Donaldson" userId="3bb08213-a8b6-4631-83e6-6d0f2d64b0e4" providerId="ADAL" clId="{6B31A88A-B9CC-4A53-B864-9AC4EC13BBDA}" dt="2022-01-12T15:31:32.579" v="44" actId="14100"/>
          <ac:picMkLst>
            <pc:docMk/>
            <pc:sldMk cId="2300385965" sldId="267"/>
            <ac:picMk id="2" creationId="{6A46263D-7C6E-4194-8B46-5226A19F5E35}"/>
          </ac:picMkLst>
        </pc:picChg>
      </pc:sldChg>
      <pc:sldChg chg="addSp modSp add">
        <pc:chgData name="Mrs Donaldson" userId="3bb08213-a8b6-4631-83e6-6d0f2d64b0e4" providerId="ADAL" clId="{6B31A88A-B9CC-4A53-B864-9AC4EC13BBDA}" dt="2022-01-12T15:30:56.304" v="39" actId="14100"/>
        <pc:sldMkLst>
          <pc:docMk/>
          <pc:sldMk cId="3237227940" sldId="268"/>
        </pc:sldMkLst>
        <pc:picChg chg="add mod">
          <ac:chgData name="Mrs Donaldson" userId="3bb08213-a8b6-4631-83e6-6d0f2d64b0e4" providerId="ADAL" clId="{6B31A88A-B9CC-4A53-B864-9AC4EC13BBDA}" dt="2022-01-12T15:30:56.304" v="39" actId="14100"/>
          <ac:picMkLst>
            <pc:docMk/>
            <pc:sldMk cId="3237227940" sldId="268"/>
            <ac:picMk id="2" creationId="{F917E3E5-2751-4102-8B67-690210501D1C}"/>
          </ac:picMkLst>
        </pc:picChg>
      </pc:sldChg>
      <pc:sldChg chg="addSp modSp add">
        <pc:chgData name="Mrs Donaldson" userId="3bb08213-a8b6-4631-83e6-6d0f2d64b0e4" providerId="ADAL" clId="{6B31A88A-B9CC-4A53-B864-9AC4EC13BBDA}" dt="2022-01-12T15:30:46.157" v="37" actId="14100"/>
        <pc:sldMkLst>
          <pc:docMk/>
          <pc:sldMk cId="3538505072" sldId="269"/>
        </pc:sldMkLst>
        <pc:picChg chg="add mod">
          <ac:chgData name="Mrs Donaldson" userId="3bb08213-a8b6-4631-83e6-6d0f2d64b0e4" providerId="ADAL" clId="{6B31A88A-B9CC-4A53-B864-9AC4EC13BBDA}" dt="2022-01-12T15:30:46.157" v="37" actId="14100"/>
          <ac:picMkLst>
            <pc:docMk/>
            <pc:sldMk cId="3538505072" sldId="269"/>
            <ac:picMk id="2" creationId="{6BA1E41A-B25E-448A-AA88-1326F8E3252B}"/>
          </ac:picMkLst>
        </pc:picChg>
      </pc:sldChg>
      <pc:sldChg chg="add del">
        <pc:chgData name="Mrs Donaldson" userId="3bb08213-a8b6-4631-83e6-6d0f2d64b0e4" providerId="ADAL" clId="{6B31A88A-B9CC-4A53-B864-9AC4EC13BBDA}" dt="2022-01-12T15:30:22.669" v="32" actId="2696"/>
        <pc:sldMkLst>
          <pc:docMk/>
          <pc:sldMk cId="4151982132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8FD5F-F19D-4319-8EFB-A527BD0B0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A39D28-8B26-4854-BF87-F2E149507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BFCD-8C05-4C73-AEAE-68D557322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80E3-5DC3-4F21-B199-747F845A7651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F8C41-A444-43CF-B104-F1DBDE043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35F52-D99B-4035-9D46-95C5A642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F231-6997-49E2-A9D2-62015BE47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35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D7A20-ED17-4A71-A1CA-CF1459C2F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368E1-025F-4AFF-8DEA-8C46302E2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D9B38-5955-4D90-99AE-73594A7CE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80E3-5DC3-4F21-B199-747F845A7651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3CD5A-A8BD-457A-8318-AB17E2DF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9ACE7-951A-4966-84F4-26A685E8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F231-6997-49E2-A9D2-62015BE47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66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38CCC7-FBF7-4C31-925A-BA5B86E53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3DE19-207C-43CE-B424-41149D1A3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8FE30-9DA6-4517-83EB-CDC81022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80E3-5DC3-4F21-B199-747F845A7651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1715C-C17F-40AB-82DF-1DC823D3B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7B6F6-D3C5-44DE-8B37-4C53B36F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F231-6997-49E2-A9D2-62015BE47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51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87452-B2B9-4E3F-82EA-EEDA2614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92B09-830D-4F5B-A38B-737816D29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8A93-1EE7-4ECB-89E0-D464105E2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80E3-5DC3-4F21-B199-747F845A7651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630DE-0D23-4213-837F-7C8E8E581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08C4E-166D-4927-8BE0-593AF6D0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F231-6997-49E2-A9D2-62015BE47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32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2C319-D7A2-4173-8464-89417241B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C05B5-B362-4B79-92F9-B78ED17F8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A16C9-D962-407B-A34D-9AFE03F2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80E3-5DC3-4F21-B199-747F845A7651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77292-648B-407A-9FB1-5D556ED79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47DB6-ADA4-4A4F-8A6F-AA8A30F2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F231-6997-49E2-A9D2-62015BE47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2D96C-437C-484E-9E9B-FD3D8B215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15EED-5FFE-4399-B73D-200467242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8A82E-41B8-4D00-832E-981A3E057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2A880-B798-49F7-87EF-37FDD3DD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80E3-5DC3-4F21-B199-747F845A7651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1917D-4592-4726-9369-2764D9697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89AAD-8AF6-4617-88EB-C8E9B962E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F231-6997-49E2-A9D2-62015BE47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47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6F816-84A4-4BFA-A01B-FE4B8AC7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DB0B9-5E3B-4C9A-9BFB-C1154AC3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A01A8-621A-473B-87A2-52C8336FF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058491-ADBA-4108-8FB0-1F782549B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FE98B6-FB02-48DC-BD77-9F798F830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3EC66D-5389-4C54-B7EA-99227EF3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80E3-5DC3-4F21-B199-747F845A7651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4128FE-DCD5-4501-9D84-8D50BDEB0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5820DE-9750-4D9F-9377-D3E0D29D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F231-6997-49E2-A9D2-62015BE47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1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3A09-A43C-44CE-9B55-A97600CC6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CB24DB-4363-4818-A729-D3357BDD7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80E3-5DC3-4F21-B199-747F845A7651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DDE1A-9B9D-41A3-82A4-2D4D0AAB8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479733-A633-49E6-B364-0F54CBA5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F231-6997-49E2-A9D2-62015BE47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4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C306D-3120-40F5-AFDB-256704A16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80E3-5DC3-4F21-B199-747F845A7651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5B66E-7B0D-4BAB-A248-7C1C8D1B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796DB-A389-4A9F-BA3D-E52722B3F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F231-6997-49E2-A9D2-62015BE47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56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2C93B-260E-43CF-AE05-E8BA852A7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CB57B-AB88-41F3-9190-54FDBBAE4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2F83E-AE43-4D5B-8F11-1BD56A216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A7FF7-F0BE-40BD-96AC-F320F40CD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80E3-5DC3-4F21-B199-747F845A7651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8F979-48C5-4896-AEF7-5663A4C8B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8CFE4-6044-4E21-BBF0-406498F7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F231-6997-49E2-A9D2-62015BE47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33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97EE-546D-48B7-AB1E-63D89C4E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69E2AF-0094-483C-AEDF-6B21A8DD4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83B08-7798-464A-8881-9C2A50771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07149-E10A-486E-ABEF-1D34CA2BC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80E3-5DC3-4F21-B199-747F845A7651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3CE50-6D47-436D-9376-C7AAB0FFF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E5160-CC69-4993-BA01-C2374BA0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F231-6997-49E2-A9D2-62015BE47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04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CECA14-BC0F-4EA6-A4E3-4D4321510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89D2A-0BA3-4807-9AD9-DB5109AC5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62020-13CA-4689-93C9-CDE0396E5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280E3-5DC3-4F21-B199-747F845A7651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BFA94-6E27-4D56-8502-18B618D18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789C-9B9B-4D6E-9E73-CFA3BB1D4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BF231-6997-49E2-A9D2-62015BE47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92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A3003F-ECA3-4864-AA12-449BCDD16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220" y="61266"/>
            <a:ext cx="7657104" cy="670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27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46263D-7C6E-4194-8B46-5226A19F5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" b="1072"/>
          <a:stretch/>
        </p:blipFill>
        <p:spPr>
          <a:xfrm>
            <a:off x="0" y="353690"/>
            <a:ext cx="12192000" cy="530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85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265ECF-6190-4C55-B316-916EE4E4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" y="380014"/>
            <a:ext cx="12183430" cy="528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93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17E3E5-2751-4102-8B67-690210501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666" y="409933"/>
            <a:ext cx="12219666" cy="522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A1E41A-B25E-448A-AA88-1326F8E32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7" y="476559"/>
            <a:ext cx="12177503" cy="531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0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901968-C759-447D-B5C9-8F051872A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950" y="-5925"/>
            <a:ext cx="7855888" cy="68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8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C71156-1978-49F9-A553-D2AB1445C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06" y="339978"/>
            <a:ext cx="12226606" cy="533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5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19B81C-AE1B-4977-8CCF-DE65065F9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" y="371198"/>
            <a:ext cx="12188786" cy="530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52A36E-0BBC-49FE-8B24-F1839EFBA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3" y="373516"/>
            <a:ext cx="12161407" cy="531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0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903D54-7DD6-4483-B048-ABCCC00E7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88860"/>
            <a:ext cx="12125738" cy="528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8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CE6A52-696D-404F-8A4F-B23D6EFC6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287"/>
            <a:ext cx="12192000" cy="530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97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623372-F16C-4436-A82A-E405BFF1B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6" y="398442"/>
            <a:ext cx="12167294" cy="527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81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521DCC-D297-40F0-8039-63A641B71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2" y="431334"/>
            <a:ext cx="12173077" cy="5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97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E0DB874C5FF4F88B1514CCE65EE87" ma:contentTypeVersion="14" ma:contentTypeDescription="Create a new document." ma:contentTypeScope="" ma:versionID="b1ce35d86da772c4ab01bf1f1028a44a">
  <xsd:schema xmlns:xsd="http://www.w3.org/2001/XMLSchema" xmlns:xs="http://www.w3.org/2001/XMLSchema" xmlns:p="http://schemas.microsoft.com/office/2006/metadata/properties" xmlns:ns3="22485aaa-a73b-4828-aa31-63f85e12fc31" xmlns:ns4="86f4dc8f-c937-4713-8cd0-93c13489c918" targetNamespace="http://schemas.microsoft.com/office/2006/metadata/properties" ma:root="true" ma:fieldsID="14496563d69414ef250f16445b96dc01" ns3:_="" ns4:_="">
    <xsd:import namespace="22485aaa-a73b-4828-aa31-63f85e12fc31"/>
    <xsd:import namespace="86f4dc8f-c937-4713-8cd0-93c13489c9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85aaa-a73b-4828-aa31-63f85e12f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4dc8f-c937-4713-8cd0-93c13489c9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0E669F-8273-44C9-BBA1-7822DB419F6A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86f4dc8f-c937-4713-8cd0-93c13489c918"/>
    <ds:schemaRef ds:uri="http://schemas.microsoft.com/office/2006/documentManagement/types"/>
    <ds:schemaRef ds:uri="http://www.w3.org/XML/1998/namespace"/>
    <ds:schemaRef ds:uri="22485aaa-a73b-4828-aa31-63f85e12fc3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58926D1-D09F-474D-A3E1-7567A14AF3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1AE955-4DAD-4179-9F6A-BA30D4E209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485aaa-a73b-4828-aa31-63f85e12fc31"/>
    <ds:schemaRef ds:uri="86f4dc8f-c937-4713-8cd0-93c13489c9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Donaldson</dc:creator>
  <cp:lastModifiedBy>Mrs Donaldson</cp:lastModifiedBy>
  <cp:revision>1</cp:revision>
  <dcterms:created xsi:type="dcterms:W3CDTF">2022-01-12T14:22:40Z</dcterms:created>
  <dcterms:modified xsi:type="dcterms:W3CDTF">2022-01-12T15:33:09Z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0x010100941E0DB874C5FF4F88B1514CCE65EE87</vt:lpwstr>
  </property>
</Properties>
</file>