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p:scale>
          <a:sx n="66" d="100"/>
          <a:sy n="66" d="100"/>
        </p:scale>
        <p:origin x="6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BF28-3AB6-4395-91C5-21B57E108F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67BBBB-5911-4C30-820E-6C9EFF8D2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010BC4-F05B-4A04-AC3C-D5741990AC51}"/>
              </a:ext>
            </a:extLst>
          </p:cNvPr>
          <p:cNvSpPr>
            <a:spLocks noGrp="1"/>
          </p:cNvSpPr>
          <p:nvPr>
            <p:ph type="dt" sz="half" idx="10"/>
          </p:nvPr>
        </p:nvSpPr>
        <p:spPr/>
        <p:txBody>
          <a:bodyPr/>
          <a:lstStyle/>
          <a:p>
            <a:fld id="{24E6F6F6-ACDD-45AD-AFC6-B5AE8FA6C048}" type="datetimeFigureOut">
              <a:rPr lang="en-GB" smtClean="0"/>
              <a:t>23/03/2020</a:t>
            </a:fld>
            <a:endParaRPr lang="en-GB"/>
          </a:p>
        </p:txBody>
      </p:sp>
      <p:sp>
        <p:nvSpPr>
          <p:cNvPr id="5" name="Footer Placeholder 4">
            <a:extLst>
              <a:ext uri="{FF2B5EF4-FFF2-40B4-BE49-F238E27FC236}">
                <a16:creationId xmlns:a16="http://schemas.microsoft.com/office/drawing/2014/main" id="{3CA0FA49-0EC7-4662-AF4E-E7AE452716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C7C1E8-CDB7-4A36-BE8B-475CF0D4DDA3}"/>
              </a:ext>
            </a:extLst>
          </p:cNvPr>
          <p:cNvSpPr>
            <a:spLocks noGrp="1"/>
          </p:cNvSpPr>
          <p:nvPr>
            <p:ph type="sldNum" sz="quarter" idx="12"/>
          </p:nvPr>
        </p:nvSpPr>
        <p:spPr/>
        <p:txBody>
          <a:bodyPr/>
          <a:lstStyle/>
          <a:p>
            <a:fld id="{A670EB42-BFD4-4290-A0CA-E0BFE9AEFC51}" type="slidenum">
              <a:rPr lang="en-GB" smtClean="0"/>
              <a:t>‹#›</a:t>
            </a:fld>
            <a:endParaRPr lang="en-GB"/>
          </a:p>
        </p:txBody>
      </p:sp>
    </p:spTree>
    <p:extLst>
      <p:ext uri="{BB962C8B-B14F-4D97-AF65-F5344CB8AC3E}">
        <p14:creationId xmlns:p14="http://schemas.microsoft.com/office/powerpoint/2010/main" val="334454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C31F-AD8D-42A0-82AD-5572C48F5E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8A1E26-63B0-486E-BFA5-160909F97D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54121A-6C89-4ACC-86AF-899CB1FA12B5}"/>
              </a:ext>
            </a:extLst>
          </p:cNvPr>
          <p:cNvSpPr>
            <a:spLocks noGrp="1"/>
          </p:cNvSpPr>
          <p:nvPr>
            <p:ph type="dt" sz="half" idx="10"/>
          </p:nvPr>
        </p:nvSpPr>
        <p:spPr/>
        <p:txBody>
          <a:bodyPr/>
          <a:lstStyle/>
          <a:p>
            <a:fld id="{24E6F6F6-ACDD-45AD-AFC6-B5AE8FA6C048}" type="datetimeFigureOut">
              <a:rPr lang="en-GB" smtClean="0"/>
              <a:t>23/03/2020</a:t>
            </a:fld>
            <a:endParaRPr lang="en-GB"/>
          </a:p>
        </p:txBody>
      </p:sp>
      <p:sp>
        <p:nvSpPr>
          <p:cNvPr id="5" name="Footer Placeholder 4">
            <a:extLst>
              <a:ext uri="{FF2B5EF4-FFF2-40B4-BE49-F238E27FC236}">
                <a16:creationId xmlns:a16="http://schemas.microsoft.com/office/drawing/2014/main" id="{203069C2-A438-4B50-A128-FA6D64BD5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6D9907-A945-467E-B567-2094BD2310DD}"/>
              </a:ext>
            </a:extLst>
          </p:cNvPr>
          <p:cNvSpPr>
            <a:spLocks noGrp="1"/>
          </p:cNvSpPr>
          <p:nvPr>
            <p:ph type="sldNum" sz="quarter" idx="12"/>
          </p:nvPr>
        </p:nvSpPr>
        <p:spPr/>
        <p:txBody>
          <a:bodyPr/>
          <a:lstStyle/>
          <a:p>
            <a:fld id="{A670EB42-BFD4-4290-A0CA-E0BFE9AEFC51}" type="slidenum">
              <a:rPr lang="en-GB" smtClean="0"/>
              <a:t>‹#›</a:t>
            </a:fld>
            <a:endParaRPr lang="en-GB"/>
          </a:p>
        </p:txBody>
      </p:sp>
    </p:spTree>
    <p:extLst>
      <p:ext uri="{BB962C8B-B14F-4D97-AF65-F5344CB8AC3E}">
        <p14:creationId xmlns:p14="http://schemas.microsoft.com/office/powerpoint/2010/main" val="296268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644333-7F11-4DD5-974E-FDD9330E2E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B63165-E378-47EB-AB8E-B222576BCF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643B34-0B7A-4991-9548-8DA7E2CFF3CB}"/>
              </a:ext>
            </a:extLst>
          </p:cNvPr>
          <p:cNvSpPr>
            <a:spLocks noGrp="1"/>
          </p:cNvSpPr>
          <p:nvPr>
            <p:ph type="dt" sz="half" idx="10"/>
          </p:nvPr>
        </p:nvSpPr>
        <p:spPr/>
        <p:txBody>
          <a:bodyPr/>
          <a:lstStyle/>
          <a:p>
            <a:fld id="{24E6F6F6-ACDD-45AD-AFC6-B5AE8FA6C048}" type="datetimeFigureOut">
              <a:rPr lang="en-GB" smtClean="0"/>
              <a:t>23/03/2020</a:t>
            </a:fld>
            <a:endParaRPr lang="en-GB"/>
          </a:p>
        </p:txBody>
      </p:sp>
      <p:sp>
        <p:nvSpPr>
          <p:cNvPr id="5" name="Footer Placeholder 4">
            <a:extLst>
              <a:ext uri="{FF2B5EF4-FFF2-40B4-BE49-F238E27FC236}">
                <a16:creationId xmlns:a16="http://schemas.microsoft.com/office/drawing/2014/main" id="{1D33BDCA-EBE0-45DD-85AF-548418A67A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ABFB6E-88DC-407C-B3C0-68EC006D0FD2}"/>
              </a:ext>
            </a:extLst>
          </p:cNvPr>
          <p:cNvSpPr>
            <a:spLocks noGrp="1"/>
          </p:cNvSpPr>
          <p:nvPr>
            <p:ph type="sldNum" sz="quarter" idx="12"/>
          </p:nvPr>
        </p:nvSpPr>
        <p:spPr/>
        <p:txBody>
          <a:bodyPr/>
          <a:lstStyle/>
          <a:p>
            <a:fld id="{A670EB42-BFD4-4290-A0CA-E0BFE9AEFC51}" type="slidenum">
              <a:rPr lang="en-GB" smtClean="0"/>
              <a:t>‹#›</a:t>
            </a:fld>
            <a:endParaRPr lang="en-GB"/>
          </a:p>
        </p:txBody>
      </p:sp>
    </p:spTree>
    <p:extLst>
      <p:ext uri="{BB962C8B-B14F-4D97-AF65-F5344CB8AC3E}">
        <p14:creationId xmlns:p14="http://schemas.microsoft.com/office/powerpoint/2010/main" val="324010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4169-4468-43B1-8FD4-EDB7C065D0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32F419-C8AB-4B21-9365-FB1C90402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ED62A6-3884-4B46-8E9B-E9829D84262C}"/>
              </a:ext>
            </a:extLst>
          </p:cNvPr>
          <p:cNvSpPr>
            <a:spLocks noGrp="1"/>
          </p:cNvSpPr>
          <p:nvPr>
            <p:ph type="dt" sz="half" idx="10"/>
          </p:nvPr>
        </p:nvSpPr>
        <p:spPr/>
        <p:txBody>
          <a:bodyPr/>
          <a:lstStyle/>
          <a:p>
            <a:fld id="{24E6F6F6-ACDD-45AD-AFC6-B5AE8FA6C048}" type="datetimeFigureOut">
              <a:rPr lang="en-GB" smtClean="0"/>
              <a:t>23/03/2020</a:t>
            </a:fld>
            <a:endParaRPr lang="en-GB"/>
          </a:p>
        </p:txBody>
      </p:sp>
      <p:sp>
        <p:nvSpPr>
          <p:cNvPr id="5" name="Footer Placeholder 4">
            <a:extLst>
              <a:ext uri="{FF2B5EF4-FFF2-40B4-BE49-F238E27FC236}">
                <a16:creationId xmlns:a16="http://schemas.microsoft.com/office/drawing/2014/main" id="{A7985428-BB95-4681-A330-D6EEB2A107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3EFAC1-7A7C-498E-8F9F-B2DCB72577BA}"/>
              </a:ext>
            </a:extLst>
          </p:cNvPr>
          <p:cNvSpPr>
            <a:spLocks noGrp="1"/>
          </p:cNvSpPr>
          <p:nvPr>
            <p:ph type="sldNum" sz="quarter" idx="12"/>
          </p:nvPr>
        </p:nvSpPr>
        <p:spPr/>
        <p:txBody>
          <a:bodyPr/>
          <a:lstStyle/>
          <a:p>
            <a:fld id="{A670EB42-BFD4-4290-A0CA-E0BFE9AEFC51}" type="slidenum">
              <a:rPr lang="en-GB" smtClean="0"/>
              <a:t>‹#›</a:t>
            </a:fld>
            <a:endParaRPr lang="en-GB"/>
          </a:p>
        </p:txBody>
      </p:sp>
    </p:spTree>
    <p:extLst>
      <p:ext uri="{BB962C8B-B14F-4D97-AF65-F5344CB8AC3E}">
        <p14:creationId xmlns:p14="http://schemas.microsoft.com/office/powerpoint/2010/main" val="149821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4D33-9297-48D5-BCE5-5C13E6AD40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4345D8-449B-4616-B9E2-BEF9951CD1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3C79CC-84F7-477D-87D1-3F155504686C}"/>
              </a:ext>
            </a:extLst>
          </p:cNvPr>
          <p:cNvSpPr>
            <a:spLocks noGrp="1"/>
          </p:cNvSpPr>
          <p:nvPr>
            <p:ph type="dt" sz="half" idx="10"/>
          </p:nvPr>
        </p:nvSpPr>
        <p:spPr/>
        <p:txBody>
          <a:bodyPr/>
          <a:lstStyle/>
          <a:p>
            <a:fld id="{24E6F6F6-ACDD-45AD-AFC6-B5AE8FA6C048}" type="datetimeFigureOut">
              <a:rPr lang="en-GB" smtClean="0"/>
              <a:t>23/03/2020</a:t>
            </a:fld>
            <a:endParaRPr lang="en-GB"/>
          </a:p>
        </p:txBody>
      </p:sp>
      <p:sp>
        <p:nvSpPr>
          <p:cNvPr id="5" name="Footer Placeholder 4">
            <a:extLst>
              <a:ext uri="{FF2B5EF4-FFF2-40B4-BE49-F238E27FC236}">
                <a16:creationId xmlns:a16="http://schemas.microsoft.com/office/drawing/2014/main" id="{CA9192F5-2A00-4D7A-BEF7-848A2BC64C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FF279F-1D0F-45BE-A870-E20DC9AAFD33}"/>
              </a:ext>
            </a:extLst>
          </p:cNvPr>
          <p:cNvSpPr>
            <a:spLocks noGrp="1"/>
          </p:cNvSpPr>
          <p:nvPr>
            <p:ph type="sldNum" sz="quarter" idx="12"/>
          </p:nvPr>
        </p:nvSpPr>
        <p:spPr/>
        <p:txBody>
          <a:bodyPr/>
          <a:lstStyle/>
          <a:p>
            <a:fld id="{A670EB42-BFD4-4290-A0CA-E0BFE9AEFC51}" type="slidenum">
              <a:rPr lang="en-GB" smtClean="0"/>
              <a:t>‹#›</a:t>
            </a:fld>
            <a:endParaRPr lang="en-GB"/>
          </a:p>
        </p:txBody>
      </p:sp>
    </p:spTree>
    <p:extLst>
      <p:ext uri="{BB962C8B-B14F-4D97-AF65-F5344CB8AC3E}">
        <p14:creationId xmlns:p14="http://schemas.microsoft.com/office/powerpoint/2010/main" val="319879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2C62-7758-40C2-907A-CA2543A544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8EF1D8-62AF-4A3A-AB1A-170052E787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ABC640B-A4A0-42A5-8AF6-22C8A0C27B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BB47CD-D206-45B2-8872-B53ACCC0A6B5}"/>
              </a:ext>
            </a:extLst>
          </p:cNvPr>
          <p:cNvSpPr>
            <a:spLocks noGrp="1"/>
          </p:cNvSpPr>
          <p:nvPr>
            <p:ph type="dt" sz="half" idx="10"/>
          </p:nvPr>
        </p:nvSpPr>
        <p:spPr/>
        <p:txBody>
          <a:bodyPr/>
          <a:lstStyle/>
          <a:p>
            <a:fld id="{24E6F6F6-ACDD-45AD-AFC6-B5AE8FA6C048}" type="datetimeFigureOut">
              <a:rPr lang="en-GB" smtClean="0"/>
              <a:t>23/03/2020</a:t>
            </a:fld>
            <a:endParaRPr lang="en-GB"/>
          </a:p>
        </p:txBody>
      </p:sp>
      <p:sp>
        <p:nvSpPr>
          <p:cNvPr id="6" name="Footer Placeholder 5">
            <a:extLst>
              <a:ext uri="{FF2B5EF4-FFF2-40B4-BE49-F238E27FC236}">
                <a16:creationId xmlns:a16="http://schemas.microsoft.com/office/drawing/2014/main" id="{54A453FD-9BFF-403C-8928-A88147821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CAC16C-9755-49C5-8C22-A33EA0DD3BBA}"/>
              </a:ext>
            </a:extLst>
          </p:cNvPr>
          <p:cNvSpPr>
            <a:spLocks noGrp="1"/>
          </p:cNvSpPr>
          <p:nvPr>
            <p:ph type="sldNum" sz="quarter" idx="12"/>
          </p:nvPr>
        </p:nvSpPr>
        <p:spPr/>
        <p:txBody>
          <a:bodyPr/>
          <a:lstStyle/>
          <a:p>
            <a:fld id="{A670EB42-BFD4-4290-A0CA-E0BFE9AEFC51}" type="slidenum">
              <a:rPr lang="en-GB" smtClean="0"/>
              <a:t>‹#›</a:t>
            </a:fld>
            <a:endParaRPr lang="en-GB"/>
          </a:p>
        </p:txBody>
      </p:sp>
    </p:spTree>
    <p:extLst>
      <p:ext uri="{BB962C8B-B14F-4D97-AF65-F5344CB8AC3E}">
        <p14:creationId xmlns:p14="http://schemas.microsoft.com/office/powerpoint/2010/main" val="41947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A25F-EF1A-4DBB-8A86-3FE1874F56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E1B98C-FD6F-4ECB-A27E-69802C439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9116E1-DD8D-4947-B88C-2291B6F892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1FA230-80DB-4D8F-BC3A-5A0C84C472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83630-BBCA-410B-AF0D-D1A65D3B84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71E383-5B52-4DD9-8B65-28460DC93664}"/>
              </a:ext>
            </a:extLst>
          </p:cNvPr>
          <p:cNvSpPr>
            <a:spLocks noGrp="1"/>
          </p:cNvSpPr>
          <p:nvPr>
            <p:ph type="dt" sz="half" idx="10"/>
          </p:nvPr>
        </p:nvSpPr>
        <p:spPr/>
        <p:txBody>
          <a:bodyPr/>
          <a:lstStyle/>
          <a:p>
            <a:fld id="{24E6F6F6-ACDD-45AD-AFC6-B5AE8FA6C048}" type="datetimeFigureOut">
              <a:rPr lang="en-GB" smtClean="0"/>
              <a:t>23/03/2020</a:t>
            </a:fld>
            <a:endParaRPr lang="en-GB"/>
          </a:p>
        </p:txBody>
      </p:sp>
      <p:sp>
        <p:nvSpPr>
          <p:cNvPr id="8" name="Footer Placeholder 7">
            <a:extLst>
              <a:ext uri="{FF2B5EF4-FFF2-40B4-BE49-F238E27FC236}">
                <a16:creationId xmlns:a16="http://schemas.microsoft.com/office/drawing/2014/main" id="{2D143E51-8E57-43BB-A6F8-73F40D03E5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538ABD-ACE2-40C8-A1C1-9938452E9882}"/>
              </a:ext>
            </a:extLst>
          </p:cNvPr>
          <p:cNvSpPr>
            <a:spLocks noGrp="1"/>
          </p:cNvSpPr>
          <p:nvPr>
            <p:ph type="sldNum" sz="quarter" idx="12"/>
          </p:nvPr>
        </p:nvSpPr>
        <p:spPr/>
        <p:txBody>
          <a:bodyPr/>
          <a:lstStyle/>
          <a:p>
            <a:fld id="{A670EB42-BFD4-4290-A0CA-E0BFE9AEFC51}" type="slidenum">
              <a:rPr lang="en-GB" smtClean="0"/>
              <a:t>‹#›</a:t>
            </a:fld>
            <a:endParaRPr lang="en-GB"/>
          </a:p>
        </p:txBody>
      </p:sp>
    </p:spTree>
    <p:extLst>
      <p:ext uri="{BB962C8B-B14F-4D97-AF65-F5344CB8AC3E}">
        <p14:creationId xmlns:p14="http://schemas.microsoft.com/office/powerpoint/2010/main" val="280039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CCFF-61D8-45E1-A602-529ACFC9DB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043734-F609-46CB-ABA6-96D4C15AF5DD}"/>
              </a:ext>
            </a:extLst>
          </p:cNvPr>
          <p:cNvSpPr>
            <a:spLocks noGrp="1"/>
          </p:cNvSpPr>
          <p:nvPr>
            <p:ph type="dt" sz="half" idx="10"/>
          </p:nvPr>
        </p:nvSpPr>
        <p:spPr/>
        <p:txBody>
          <a:bodyPr/>
          <a:lstStyle/>
          <a:p>
            <a:fld id="{24E6F6F6-ACDD-45AD-AFC6-B5AE8FA6C048}" type="datetimeFigureOut">
              <a:rPr lang="en-GB" smtClean="0"/>
              <a:t>23/03/2020</a:t>
            </a:fld>
            <a:endParaRPr lang="en-GB"/>
          </a:p>
        </p:txBody>
      </p:sp>
      <p:sp>
        <p:nvSpPr>
          <p:cNvPr id="4" name="Footer Placeholder 3">
            <a:extLst>
              <a:ext uri="{FF2B5EF4-FFF2-40B4-BE49-F238E27FC236}">
                <a16:creationId xmlns:a16="http://schemas.microsoft.com/office/drawing/2014/main" id="{F6C85E3F-43B6-485F-8960-D08E191730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22EECC-4461-4481-B980-73D4ADD21F64}"/>
              </a:ext>
            </a:extLst>
          </p:cNvPr>
          <p:cNvSpPr>
            <a:spLocks noGrp="1"/>
          </p:cNvSpPr>
          <p:nvPr>
            <p:ph type="sldNum" sz="quarter" idx="12"/>
          </p:nvPr>
        </p:nvSpPr>
        <p:spPr/>
        <p:txBody>
          <a:bodyPr/>
          <a:lstStyle/>
          <a:p>
            <a:fld id="{A670EB42-BFD4-4290-A0CA-E0BFE9AEFC51}" type="slidenum">
              <a:rPr lang="en-GB" smtClean="0"/>
              <a:t>‹#›</a:t>
            </a:fld>
            <a:endParaRPr lang="en-GB"/>
          </a:p>
        </p:txBody>
      </p:sp>
    </p:spTree>
    <p:extLst>
      <p:ext uri="{BB962C8B-B14F-4D97-AF65-F5344CB8AC3E}">
        <p14:creationId xmlns:p14="http://schemas.microsoft.com/office/powerpoint/2010/main" val="314875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92BF07-7E9B-406A-98CD-737AF016880D}"/>
              </a:ext>
            </a:extLst>
          </p:cNvPr>
          <p:cNvSpPr>
            <a:spLocks noGrp="1"/>
          </p:cNvSpPr>
          <p:nvPr>
            <p:ph type="dt" sz="half" idx="10"/>
          </p:nvPr>
        </p:nvSpPr>
        <p:spPr/>
        <p:txBody>
          <a:bodyPr/>
          <a:lstStyle/>
          <a:p>
            <a:fld id="{24E6F6F6-ACDD-45AD-AFC6-B5AE8FA6C048}" type="datetimeFigureOut">
              <a:rPr lang="en-GB" smtClean="0"/>
              <a:t>23/03/2020</a:t>
            </a:fld>
            <a:endParaRPr lang="en-GB"/>
          </a:p>
        </p:txBody>
      </p:sp>
      <p:sp>
        <p:nvSpPr>
          <p:cNvPr id="3" name="Footer Placeholder 2">
            <a:extLst>
              <a:ext uri="{FF2B5EF4-FFF2-40B4-BE49-F238E27FC236}">
                <a16:creationId xmlns:a16="http://schemas.microsoft.com/office/drawing/2014/main" id="{196FABFB-12D2-4C9D-B0C2-B0052149E9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0FB0A1-0AED-4D95-ADCB-C26C76135F25}"/>
              </a:ext>
            </a:extLst>
          </p:cNvPr>
          <p:cNvSpPr>
            <a:spLocks noGrp="1"/>
          </p:cNvSpPr>
          <p:nvPr>
            <p:ph type="sldNum" sz="quarter" idx="12"/>
          </p:nvPr>
        </p:nvSpPr>
        <p:spPr/>
        <p:txBody>
          <a:bodyPr/>
          <a:lstStyle/>
          <a:p>
            <a:fld id="{A670EB42-BFD4-4290-A0CA-E0BFE9AEFC51}" type="slidenum">
              <a:rPr lang="en-GB" smtClean="0"/>
              <a:t>‹#›</a:t>
            </a:fld>
            <a:endParaRPr lang="en-GB"/>
          </a:p>
        </p:txBody>
      </p:sp>
    </p:spTree>
    <p:extLst>
      <p:ext uri="{BB962C8B-B14F-4D97-AF65-F5344CB8AC3E}">
        <p14:creationId xmlns:p14="http://schemas.microsoft.com/office/powerpoint/2010/main" val="7968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30CF-8C6D-458D-81EC-F5AF371B1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A4E5E2-B621-480F-B9E4-065C0D7AB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EAC389-AA10-437C-B4FE-0629038B7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388B23-6336-4F91-85B9-1F0AF8AA88E2}"/>
              </a:ext>
            </a:extLst>
          </p:cNvPr>
          <p:cNvSpPr>
            <a:spLocks noGrp="1"/>
          </p:cNvSpPr>
          <p:nvPr>
            <p:ph type="dt" sz="half" idx="10"/>
          </p:nvPr>
        </p:nvSpPr>
        <p:spPr/>
        <p:txBody>
          <a:bodyPr/>
          <a:lstStyle/>
          <a:p>
            <a:fld id="{24E6F6F6-ACDD-45AD-AFC6-B5AE8FA6C048}" type="datetimeFigureOut">
              <a:rPr lang="en-GB" smtClean="0"/>
              <a:t>23/03/2020</a:t>
            </a:fld>
            <a:endParaRPr lang="en-GB"/>
          </a:p>
        </p:txBody>
      </p:sp>
      <p:sp>
        <p:nvSpPr>
          <p:cNvPr id="6" name="Footer Placeholder 5">
            <a:extLst>
              <a:ext uri="{FF2B5EF4-FFF2-40B4-BE49-F238E27FC236}">
                <a16:creationId xmlns:a16="http://schemas.microsoft.com/office/drawing/2014/main" id="{0AACDBAE-837A-4C69-8BE5-B9D5CA62D9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E03B78-586A-4015-9E65-302C719869FE}"/>
              </a:ext>
            </a:extLst>
          </p:cNvPr>
          <p:cNvSpPr>
            <a:spLocks noGrp="1"/>
          </p:cNvSpPr>
          <p:nvPr>
            <p:ph type="sldNum" sz="quarter" idx="12"/>
          </p:nvPr>
        </p:nvSpPr>
        <p:spPr/>
        <p:txBody>
          <a:bodyPr/>
          <a:lstStyle/>
          <a:p>
            <a:fld id="{A670EB42-BFD4-4290-A0CA-E0BFE9AEFC51}" type="slidenum">
              <a:rPr lang="en-GB" smtClean="0"/>
              <a:t>‹#›</a:t>
            </a:fld>
            <a:endParaRPr lang="en-GB"/>
          </a:p>
        </p:txBody>
      </p:sp>
    </p:spTree>
    <p:extLst>
      <p:ext uri="{BB962C8B-B14F-4D97-AF65-F5344CB8AC3E}">
        <p14:creationId xmlns:p14="http://schemas.microsoft.com/office/powerpoint/2010/main" val="177261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16C2-B2C0-4EF9-BC40-1F6B47AFB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002A87-E9A8-47EC-8101-BEA9230C8E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457AED-BC64-458E-96CF-E649760EE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BBE506-997D-47CA-8DE1-94BBD1282677}"/>
              </a:ext>
            </a:extLst>
          </p:cNvPr>
          <p:cNvSpPr>
            <a:spLocks noGrp="1"/>
          </p:cNvSpPr>
          <p:nvPr>
            <p:ph type="dt" sz="half" idx="10"/>
          </p:nvPr>
        </p:nvSpPr>
        <p:spPr/>
        <p:txBody>
          <a:bodyPr/>
          <a:lstStyle/>
          <a:p>
            <a:fld id="{24E6F6F6-ACDD-45AD-AFC6-B5AE8FA6C048}" type="datetimeFigureOut">
              <a:rPr lang="en-GB" smtClean="0"/>
              <a:t>23/03/2020</a:t>
            </a:fld>
            <a:endParaRPr lang="en-GB"/>
          </a:p>
        </p:txBody>
      </p:sp>
      <p:sp>
        <p:nvSpPr>
          <p:cNvPr id="6" name="Footer Placeholder 5">
            <a:extLst>
              <a:ext uri="{FF2B5EF4-FFF2-40B4-BE49-F238E27FC236}">
                <a16:creationId xmlns:a16="http://schemas.microsoft.com/office/drawing/2014/main" id="{FB32B8CE-0FE8-4BA7-B922-0B77261E9D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08E42B-7B3C-48CC-9787-90043E828167}"/>
              </a:ext>
            </a:extLst>
          </p:cNvPr>
          <p:cNvSpPr>
            <a:spLocks noGrp="1"/>
          </p:cNvSpPr>
          <p:nvPr>
            <p:ph type="sldNum" sz="quarter" idx="12"/>
          </p:nvPr>
        </p:nvSpPr>
        <p:spPr/>
        <p:txBody>
          <a:bodyPr/>
          <a:lstStyle/>
          <a:p>
            <a:fld id="{A670EB42-BFD4-4290-A0CA-E0BFE9AEFC51}" type="slidenum">
              <a:rPr lang="en-GB" smtClean="0"/>
              <a:t>‹#›</a:t>
            </a:fld>
            <a:endParaRPr lang="en-GB"/>
          </a:p>
        </p:txBody>
      </p:sp>
    </p:spTree>
    <p:extLst>
      <p:ext uri="{BB962C8B-B14F-4D97-AF65-F5344CB8AC3E}">
        <p14:creationId xmlns:p14="http://schemas.microsoft.com/office/powerpoint/2010/main" val="325238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BB3160-51FE-46F5-AFE1-9E22A5FC95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791233-16D1-4423-87B0-73D755DD1A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64170-38DD-4E9D-9449-37A5E4B60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6F6F6-ACDD-45AD-AFC6-B5AE8FA6C048}" type="datetimeFigureOut">
              <a:rPr lang="en-GB" smtClean="0"/>
              <a:t>23/03/2020</a:t>
            </a:fld>
            <a:endParaRPr lang="en-GB"/>
          </a:p>
        </p:txBody>
      </p:sp>
      <p:sp>
        <p:nvSpPr>
          <p:cNvPr id="5" name="Footer Placeholder 4">
            <a:extLst>
              <a:ext uri="{FF2B5EF4-FFF2-40B4-BE49-F238E27FC236}">
                <a16:creationId xmlns:a16="http://schemas.microsoft.com/office/drawing/2014/main" id="{7A527096-9661-463E-9691-35666456D8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F5BBDF-3A76-4032-A454-D8C2ACAB8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0EB42-BFD4-4290-A0CA-E0BFE9AEFC51}" type="slidenum">
              <a:rPr lang="en-GB" smtClean="0"/>
              <a:t>‹#›</a:t>
            </a:fld>
            <a:endParaRPr lang="en-GB"/>
          </a:p>
        </p:txBody>
      </p:sp>
    </p:spTree>
    <p:extLst>
      <p:ext uri="{BB962C8B-B14F-4D97-AF65-F5344CB8AC3E}">
        <p14:creationId xmlns:p14="http://schemas.microsoft.com/office/powerpoint/2010/main" val="4190370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BCCF6C-2982-404B-A98C-18F6A6D975BB}"/>
              </a:ext>
            </a:extLst>
          </p:cNvPr>
          <p:cNvSpPr txBox="1"/>
          <p:nvPr/>
        </p:nvSpPr>
        <p:spPr>
          <a:xfrm>
            <a:off x="417250" y="90960"/>
            <a:ext cx="11514338" cy="6555641"/>
          </a:xfrm>
          <a:prstGeom prst="rect">
            <a:avLst/>
          </a:prstGeom>
          <a:noFill/>
        </p:spPr>
        <p:txBody>
          <a:bodyPr wrap="square" rtlCol="0">
            <a:spAutoFit/>
          </a:bodyPr>
          <a:lstStyle/>
          <a:p>
            <a:pPr algn="ctr"/>
            <a:r>
              <a:rPr lang="en-GB" sz="2400" b="1" dirty="0">
                <a:solidFill>
                  <a:schemeClr val="accent1">
                    <a:lumMod val="50000"/>
                  </a:schemeClr>
                </a:solidFill>
              </a:rPr>
              <a:t>Good morning Year 2       Friday 27</a:t>
            </a:r>
            <a:r>
              <a:rPr lang="en-GB" sz="2400" b="1" baseline="30000" dirty="0">
                <a:solidFill>
                  <a:schemeClr val="accent1">
                    <a:lumMod val="50000"/>
                  </a:schemeClr>
                </a:solidFill>
              </a:rPr>
              <a:t>th </a:t>
            </a:r>
            <a:r>
              <a:rPr lang="en-GB" sz="2400" b="1" dirty="0">
                <a:solidFill>
                  <a:schemeClr val="accent1">
                    <a:lumMod val="50000"/>
                  </a:schemeClr>
                </a:solidFill>
              </a:rPr>
              <a:t>March</a:t>
            </a:r>
          </a:p>
          <a:p>
            <a:pPr algn="ctr"/>
            <a:endParaRPr lang="en-GB" sz="1200" dirty="0">
              <a:solidFill>
                <a:schemeClr val="accent1">
                  <a:lumMod val="50000"/>
                </a:schemeClr>
              </a:solidFill>
            </a:endParaRPr>
          </a:p>
          <a:p>
            <a:r>
              <a:rPr lang="en-GB" sz="2000" dirty="0">
                <a:solidFill>
                  <a:schemeClr val="accent1">
                    <a:lumMod val="50000"/>
                  </a:schemeClr>
                </a:solidFill>
              </a:rPr>
              <a:t>9.00 – 9.30 </a:t>
            </a:r>
            <a:r>
              <a:rPr lang="en-GB" sz="2000" b="1" dirty="0">
                <a:solidFill>
                  <a:schemeClr val="accent1">
                    <a:lumMod val="50000"/>
                  </a:schemeClr>
                </a:solidFill>
              </a:rPr>
              <a:t>PE</a:t>
            </a:r>
            <a:r>
              <a:rPr lang="en-GB" sz="2000" dirty="0">
                <a:solidFill>
                  <a:schemeClr val="accent1">
                    <a:lumMod val="50000"/>
                  </a:schemeClr>
                </a:solidFill>
              </a:rPr>
              <a:t> with Joe live on </a:t>
            </a:r>
            <a:r>
              <a:rPr lang="en-GB" sz="2000" dirty="0" err="1">
                <a:solidFill>
                  <a:schemeClr val="accent1">
                    <a:lumMod val="50000"/>
                  </a:schemeClr>
                </a:solidFill>
              </a:rPr>
              <a:t>youtube</a:t>
            </a:r>
            <a:r>
              <a:rPr lang="en-GB" sz="2000" dirty="0">
                <a:solidFill>
                  <a:schemeClr val="accent1">
                    <a:lumMod val="50000"/>
                  </a:schemeClr>
                </a:solidFill>
              </a:rPr>
              <a:t> – ask first!!!!!!! </a:t>
            </a:r>
          </a:p>
          <a:p>
            <a:endParaRPr lang="en-GB" sz="2000" b="1" u="sng" dirty="0">
              <a:solidFill>
                <a:schemeClr val="accent1">
                  <a:lumMod val="50000"/>
                </a:schemeClr>
              </a:solidFill>
            </a:endParaRPr>
          </a:p>
          <a:p>
            <a:r>
              <a:rPr lang="en-GB" sz="2000" b="1" u="sng" dirty="0">
                <a:solidFill>
                  <a:schemeClr val="accent1">
                    <a:lumMod val="50000"/>
                  </a:schemeClr>
                </a:solidFill>
              </a:rPr>
              <a:t>English </a:t>
            </a:r>
          </a:p>
          <a:p>
            <a:endParaRPr lang="en-GB" sz="1200" b="1" u="sng" dirty="0">
              <a:solidFill>
                <a:schemeClr val="accent1">
                  <a:lumMod val="50000"/>
                </a:schemeClr>
              </a:solidFill>
            </a:endParaRPr>
          </a:p>
          <a:p>
            <a:r>
              <a:rPr lang="en-GB" sz="2000" dirty="0">
                <a:solidFill>
                  <a:schemeClr val="accent1">
                    <a:lumMod val="50000"/>
                  </a:schemeClr>
                </a:solidFill>
              </a:rPr>
              <a:t>Read the Tony Ross information. Try to answer some of the questions. We will finish it off next week.</a:t>
            </a:r>
          </a:p>
          <a:p>
            <a:endParaRPr lang="en-GB" sz="1200" b="1" dirty="0">
              <a:solidFill>
                <a:schemeClr val="accent1">
                  <a:lumMod val="50000"/>
                </a:schemeClr>
              </a:solidFill>
            </a:endParaRPr>
          </a:p>
          <a:p>
            <a:r>
              <a:rPr lang="en-GB" sz="2400" b="1" dirty="0">
                <a:solidFill>
                  <a:schemeClr val="accent1">
                    <a:lumMod val="50000"/>
                  </a:schemeClr>
                </a:solidFill>
              </a:rPr>
              <a:t>If</a:t>
            </a:r>
            <a:r>
              <a:rPr lang="en-GB" sz="2000" dirty="0">
                <a:solidFill>
                  <a:schemeClr val="accent1">
                    <a:lumMod val="50000"/>
                  </a:schemeClr>
                </a:solidFill>
              </a:rPr>
              <a:t> you would like to write another riddle, I would love to read them on our riddle blog. You don’t have to. Choose an animal or vegetable maybe.                                               </a:t>
            </a:r>
            <a:r>
              <a:rPr lang="en-GB" sz="2000" b="1" dirty="0">
                <a:solidFill>
                  <a:schemeClr val="accent1">
                    <a:lumMod val="50000"/>
                  </a:schemeClr>
                </a:solidFill>
              </a:rPr>
              <a:t>Have you found it? </a:t>
            </a: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r>
              <a:rPr lang="en-GB" sz="1600" b="1" dirty="0">
                <a:solidFill>
                  <a:schemeClr val="accent1">
                    <a:lumMod val="50000"/>
                  </a:schemeClr>
                </a:solidFill>
              </a:rPr>
              <a:t>Good</a:t>
            </a:r>
            <a:r>
              <a:rPr lang="en-GB" sz="1600" dirty="0">
                <a:solidFill>
                  <a:schemeClr val="accent1">
                    <a:lumMod val="50000"/>
                  </a:schemeClr>
                </a:solidFill>
              </a:rPr>
              <a:t> riddles will have the 5 features plus:</a:t>
            </a:r>
          </a:p>
          <a:p>
            <a:pPr marL="285750" indent="-285750">
              <a:buFont typeface="Arial" panose="020B0604020202020204" pitchFamily="34" charset="0"/>
              <a:buChar char="•"/>
            </a:pPr>
            <a:r>
              <a:rPr lang="en-GB" sz="1600" dirty="0">
                <a:solidFill>
                  <a:schemeClr val="accent1">
                    <a:lumMod val="50000"/>
                  </a:schemeClr>
                </a:solidFill>
              </a:rPr>
              <a:t>Use of adjectives</a:t>
            </a:r>
          </a:p>
          <a:p>
            <a:pPr marL="285750" indent="-285750">
              <a:buFont typeface="Arial" panose="020B0604020202020204" pitchFamily="34" charset="0"/>
              <a:buChar char="•"/>
            </a:pPr>
            <a:r>
              <a:rPr lang="en-GB" sz="1600" dirty="0">
                <a:solidFill>
                  <a:schemeClr val="accent1">
                    <a:lumMod val="50000"/>
                  </a:schemeClr>
                </a:solidFill>
              </a:rPr>
              <a:t>Sentences started in different ways </a:t>
            </a:r>
            <a:r>
              <a:rPr lang="en-GB" sz="1600" dirty="0" err="1">
                <a:solidFill>
                  <a:schemeClr val="accent1">
                    <a:lumMod val="50000"/>
                  </a:schemeClr>
                </a:solidFill>
              </a:rPr>
              <a:t>eg</a:t>
            </a:r>
            <a:r>
              <a:rPr lang="en-GB" sz="1600" dirty="0">
                <a:solidFill>
                  <a:schemeClr val="accent1">
                    <a:lumMod val="50000"/>
                  </a:schemeClr>
                </a:solidFill>
              </a:rPr>
              <a:t>  I have…..  I am……. My ……… Sometimes…….. You eat me with…………</a:t>
            </a:r>
          </a:p>
          <a:p>
            <a:pPr marL="285750" indent="-285750">
              <a:buFont typeface="Arial" panose="020B0604020202020204" pitchFamily="34" charset="0"/>
              <a:buChar char="•"/>
            </a:pPr>
            <a:r>
              <a:rPr lang="en-GB" sz="1600" dirty="0">
                <a:solidFill>
                  <a:schemeClr val="accent1">
                    <a:lumMod val="50000"/>
                  </a:schemeClr>
                </a:solidFill>
              </a:rPr>
              <a:t>Correct punctuation</a:t>
            </a:r>
          </a:p>
          <a:p>
            <a:r>
              <a:rPr lang="en-GB" sz="1600" b="1" dirty="0">
                <a:solidFill>
                  <a:schemeClr val="accent1">
                    <a:lumMod val="50000"/>
                  </a:schemeClr>
                </a:solidFill>
              </a:rPr>
              <a:t>Excellent</a:t>
            </a:r>
            <a:r>
              <a:rPr lang="en-GB" sz="1600" dirty="0">
                <a:solidFill>
                  <a:schemeClr val="accent1">
                    <a:lumMod val="50000"/>
                  </a:schemeClr>
                </a:solidFill>
              </a:rPr>
              <a:t> riddles will make use of:</a:t>
            </a:r>
          </a:p>
          <a:p>
            <a:pPr marL="285750" indent="-285750">
              <a:buFont typeface="Arial" panose="020B0604020202020204" pitchFamily="34" charset="0"/>
              <a:buChar char="•"/>
            </a:pPr>
            <a:r>
              <a:rPr lang="en-GB" sz="1600" dirty="0">
                <a:solidFill>
                  <a:schemeClr val="accent1">
                    <a:lumMod val="50000"/>
                  </a:schemeClr>
                </a:solidFill>
              </a:rPr>
              <a:t>Similes </a:t>
            </a:r>
            <a:r>
              <a:rPr lang="en-GB" sz="1600" dirty="0" err="1">
                <a:solidFill>
                  <a:schemeClr val="accent1">
                    <a:lumMod val="50000"/>
                  </a:schemeClr>
                </a:solidFill>
              </a:rPr>
              <a:t>eg</a:t>
            </a:r>
            <a:r>
              <a:rPr lang="en-GB" sz="1600" dirty="0">
                <a:solidFill>
                  <a:schemeClr val="accent1">
                    <a:lumMod val="50000"/>
                  </a:schemeClr>
                </a:solidFill>
              </a:rPr>
              <a:t> as red as……               shaped like a ………….     </a:t>
            </a:r>
          </a:p>
          <a:p>
            <a:pPr marL="285750" indent="-285750">
              <a:buFont typeface="Arial" panose="020B0604020202020204" pitchFamily="34" charset="0"/>
              <a:buChar char="•"/>
            </a:pPr>
            <a:r>
              <a:rPr lang="en-GB" sz="1600" dirty="0">
                <a:solidFill>
                  <a:schemeClr val="accent1">
                    <a:lumMod val="50000"/>
                  </a:schemeClr>
                </a:solidFill>
              </a:rPr>
              <a:t>Comparisons </a:t>
            </a:r>
            <a:r>
              <a:rPr lang="en-GB" sz="1600" dirty="0" err="1">
                <a:solidFill>
                  <a:schemeClr val="accent1">
                    <a:lumMod val="50000"/>
                  </a:schemeClr>
                </a:solidFill>
              </a:rPr>
              <a:t>eg</a:t>
            </a:r>
            <a:r>
              <a:rPr lang="en-GB" sz="1600" dirty="0">
                <a:solidFill>
                  <a:schemeClr val="accent1">
                    <a:lumMod val="50000"/>
                  </a:schemeClr>
                </a:solidFill>
              </a:rPr>
              <a:t>  longer than ….   shorter than ………. </a:t>
            </a:r>
            <a:endParaRPr lang="en-GB" sz="1600" b="1" dirty="0">
              <a:solidFill>
                <a:schemeClr val="accent1">
                  <a:lumMod val="50000"/>
                </a:schemeClr>
              </a:solidFill>
            </a:endParaRPr>
          </a:p>
        </p:txBody>
      </p:sp>
      <p:sp>
        <p:nvSpPr>
          <p:cNvPr id="7" name="TextBox 6">
            <a:extLst>
              <a:ext uri="{FF2B5EF4-FFF2-40B4-BE49-F238E27FC236}">
                <a16:creationId xmlns:a16="http://schemas.microsoft.com/office/drawing/2014/main" id="{7895198D-6D6B-4950-9878-1A7FDF760735}"/>
              </a:ext>
            </a:extLst>
          </p:cNvPr>
          <p:cNvSpPr txBox="1"/>
          <p:nvPr/>
        </p:nvSpPr>
        <p:spPr>
          <a:xfrm>
            <a:off x="9908134" y="4710596"/>
            <a:ext cx="1866616" cy="1815882"/>
          </a:xfrm>
          <a:prstGeom prst="rect">
            <a:avLst/>
          </a:prstGeom>
          <a:noFill/>
          <a:ln>
            <a:solidFill>
              <a:schemeClr val="accent1">
                <a:lumMod val="50000"/>
              </a:schemeClr>
            </a:solidFill>
          </a:ln>
        </p:spPr>
        <p:txBody>
          <a:bodyPr wrap="square" rtlCol="0">
            <a:spAutoFit/>
          </a:bodyPr>
          <a:lstStyle/>
          <a:p>
            <a:r>
              <a:rPr lang="en-GB" sz="1600" b="1" dirty="0">
                <a:solidFill>
                  <a:schemeClr val="accent1">
                    <a:lumMod val="50000"/>
                  </a:schemeClr>
                </a:solidFill>
              </a:rPr>
              <a:t>Spelling</a:t>
            </a:r>
            <a:r>
              <a:rPr lang="en-GB" sz="1600" dirty="0">
                <a:solidFill>
                  <a:schemeClr val="accent1">
                    <a:lumMod val="50000"/>
                  </a:schemeClr>
                </a:solidFill>
              </a:rPr>
              <a:t> Remember to practise your </a:t>
            </a:r>
            <a:r>
              <a:rPr lang="en-GB" sz="1600" dirty="0" err="1">
                <a:solidFill>
                  <a:schemeClr val="accent1">
                    <a:lumMod val="50000"/>
                  </a:schemeClr>
                </a:solidFill>
              </a:rPr>
              <a:t>y+s</a:t>
            </a:r>
            <a:r>
              <a:rPr lang="en-GB" sz="1600" dirty="0">
                <a:solidFill>
                  <a:schemeClr val="accent1">
                    <a:lumMod val="50000"/>
                  </a:schemeClr>
                </a:solidFill>
              </a:rPr>
              <a:t>=</a:t>
            </a:r>
            <a:r>
              <a:rPr lang="en-GB" sz="1600" dirty="0" err="1">
                <a:solidFill>
                  <a:schemeClr val="accent1">
                    <a:lumMod val="50000"/>
                  </a:schemeClr>
                </a:solidFill>
              </a:rPr>
              <a:t>ies</a:t>
            </a:r>
            <a:r>
              <a:rPr lang="en-GB" sz="1600" dirty="0">
                <a:solidFill>
                  <a:schemeClr val="accent1">
                    <a:lumMod val="50000"/>
                  </a:schemeClr>
                </a:solidFill>
              </a:rPr>
              <a:t> spellings. Write them out on paper, on the carpet with your finger, in the air!</a:t>
            </a:r>
            <a:endParaRPr lang="en-GB" sz="1600" b="1" dirty="0">
              <a:solidFill>
                <a:schemeClr val="accent1">
                  <a:lumMod val="50000"/>
                </a:schemeClr>
              </a:solidFill>
            </a:endParaRPr>
          </a:p>
        </p:txBody>
      </p:sp>
      <p:pic>
        <p:nvPicPr>
          <p:cNvPr id="5" name="Picture 4">
            <a:extLst>
              <a:ext uri="{FF2B5EF4-FFF2-40B4-BE49-F238E27FC236}">
                <a16:creationId xmlns:a16="http://schemas.microsoft.com/office/drawing/2014/main" id="{D8591914-F75F-485A-8FE1-82944B294E9F}"/>
              </a:ext>
            </a:extLst>
          </p:cNvPr>
          <p:cNvPicPr>
            <a:picLocks noChangeAspect="1"/>
          </p:cNvPicPr>
          <p:nvPr/>
        </p:nvPicPr>
        <p:blipFill rotWithShape="1">
          <a:blip r:embed="rId2"/>
          <a:srcRect l="9584" t="11961" r="40166" b="60003"/>
          <a:stretch/>
        </p:blipFill>
        <p:spPr>
          <a:xfrm>
            <a:off x="508000" y="2966800"/>
            <a:ext cx="5883275" cy="1743796"/>
          </a:xfrm>
          <a:prstGeom prst="rect">
            <a:avLst/>
          </a:prstGeom>
        </p:spPr>
      </p:pic>
      <p:cxnSp>
        <p:nvCxnSpPr>
          <p:cNvPr id="8" name="Straight Arrow Connector 7">
            <a:extLst>
              <a:ext uri="{FF2B5EF4-FFF2-40B4-BE49-F238E27FC236}">
                <a16:creationId xmlns:a16="http://schemas.microsoft.com/office/drawing/2014/main" id="{C4492B26-80D3-42C0-8D33-EF3F9D45DB9A}"/>
              </a:ext>
            </a:extLst>
          </p:cNvPr>
          <p:cNvCxnSpPr>
            <a:cxnSpLocks/>
          </p:cNvCxnSpPr>
          <p:nvPr/>
        </p:nvCxnSpPr>
        <p:spPr>
          <a:xfrm flipH="1">
            <a:off x="3164842" y="2966800"/>
            <a:ext cx="5112383" cy="1472224"/>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9962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BC629D-6B55-45A8-8B49-263FBB68AB06}"/>
                  </a:ext>
                </a:extLst>
              </p:cNvPr>
              <p:cNvSpPr txBox="1"/>
              <p:nvPr/>
            </p:nvSpPr>
            <p:spPr>
              <a:xfrm>
                <a:off x="635000" y="68580"/>
                <a:ext cx="10922000" cy="6657592"/>
              </a:xfrm>
              <a:prstGeom prst="rect">
                <a:avLst/>
              </a:prstGeom>
              <a:noFill/>
            </p:spPr>
            <p:txBody>
              <a:bodyPr wrap="square" rtlCol="0">
                <a:spAutoFit/>
              </a:bodyPr>
              <a:lstStyle/>
              <a:p>
                <a:pPr algn="ctr"/>
                <a:r>
                  <a:rPr lang="en-GB" sz="2400" b="1" dirty="0">
                    <a:solidFill>
                      <a:schemeClr val="accent1">
                        <a:lumMod val="50000"/>
                      </a:schemeClr>
                    </a:solidFill>
                  </a:rPr>
                  <a:t>Friday 27</a:t>
                </a:r>
                <a:r>
                  <a:rPr lang="en-GB" sz="2400" b="1" baseline="30000" dirty="0">
                    <a:solidFill>
                      <a:schemeClr val="accent1">
                        <a:lumMod val="50000"/>
                      </a:schemeClr>
                    </a:solidFill>
                  </a:rPr>
                  <a:t>th</a:t>
                </a:r>
                <a:r>
                  <a:rPr lang="en-GB" sz="2400" b="1" dirty="0">
                    <a:solidFill>
                      <a:schemeClr val="accent1">
                        <a:lumMod val="50000"/>
                      </a:schemeClr>
                    </a:solidFill>
                  </a:rPr>
                  <a:t> March</a:t>
                </a:r>
              </a:p>
              <a:p>
                <a:pPr algn="ctr"/>
                <a:endParaRPr lang="en-GB" sz="1200" dirty="0">
                  <a:solidFill>
                    <a:schemeClr val="accent1">
                      <a:lumMod val="50000"/>
                    </a:schemeClr>
                  </a:solidFill>
                </a:endParaRPr>
              </a:p>
              <a:p>
                <a:r>
                  <a:rPr lang="en-GB" sz="2000" b="1" u="sng" dirty="0">
                    <a:solidFill>
                      <a:schemeClr val="accent1">
                        <a:lumMod val="50000"/>
                      </a:schemeClr>
                    </a:solidFill>
                  </a:rPr>
                  <a:t>Maths</a:t>
                </a:r>
                <a:endParaRPr lang="en-GB" sz="1600" b="1" u="sng" dirty="0">
                  <a:solidFill>
                    <a:schemeClr val="accent1">
                      <a:lumMod val="50000"/>
                    </a:schemeClr>
                  </a:solidFill>
                </a:endParaRPr>
              </a:p>
              <a:p>
                <a:r>
                  <a:rPr lang="en-GB" sz="1600" dirty="0">
                    <a:solidFill>
                      <a:schemeClr val="accent1">
                        <a:lumMod val="50000"/>
                      </a:schemeClr>
                    </a:solidFill>
                  </a:rPr>
                  <a:t>Revising fractions. Understanding ÷. Will really help you. Complete p56 in your pack. It looks like this. </a:t>
                </a:r>
              </a:p>
              <a:p>
                <a:r>
                  <a:rPr lang="en-GB" sz="1600" dirty="0">
                    <a:solidFill>
                      <a:schemeClr val="accent1">
                        <a:lumMod val="50000"/>
                      </a:schemeClr>
                    </a:solidFill>
                  </a:rPr>
                  <a:t>Remember, you can’t just write the answer. Show your working out. Draw the people. ¼ tells you to draw 4 people, ½ tells you to draw 2 people. For ¼ share equally between 4 people. How much does 1 person get? For  </a:t>
                </a:r>
                <a14:m>
                  <m:oMath xmlns:m="http://schemas.openxmlformats.org/officeDocument/2006/math">
                    <m:f>
                      <m:fPr>
                        <m:ctrlPr>
                          <a:rPr lang="en-GB" sz="1600" b="0" i="1" smtClean="0">
                            <a:solidFill>
                              <a:schemeClr val="accent1">
                                <a:lumMod val="50000"/>
                              </a:schemeClr>
                            </a:solidFill>
                            <a:latin typeface="Cambria Math" panose="02040503050406030204" pitchFamily="18" charset="0"/>
                          </a:rPr>
                        </m:ctrlPr>
                      </m:fPr>
                      <m:num>
                        <m:r>
                          <a:rPr lang="en-GB" sz="1600" b="0" i="1" smtClean="0">
                            <a:solidFill>
                              <a:schemeClr val="accent1">
                                <a:lumMod val="50000"/>
                              </a:schemeClr>
                            </a:solidFill>
                            <a:latin typeface="Cambria Math" panose="02040503050406030204" pitchFamily="18" charset="0"/>
                          </a:rPr>
                          <m:t>2</m:t>
                        </m:r>
                      </m:num>
                      <m:den>
                        <m:r>
                          <a:rPr lang="en-GB" sz="1600" b="0" i="1" smtClean="0">
                            <a:solidFill>
                              <a:schemeClr val="accent1">
                                <a:lumMod val="50000"/>
                              </a:schemeClr>
                            </a:solidFill>
                            <a:latin typeface="Cambria Math" panose="02040503050406030204" pitchFamily="18" charset="0"/>
                          </a:rPr>
                          <m:t>4</m:t>
                        </m:r>
                      </m:den>
                    </m:f>
                    <m:r>
                      <a:rPr lang="en-GB" sz="1600" b="0" i="1" smtClean="0">
                        <a:solidFill>
                          <a:schemeClr val="accent1">
                            <a:lumMod val="50000"/>
                          </a:schemeClr>
                        </a:solidFill>
                        <a:latin typeface="Cambria Math" panose="02040503050406030204" pitchFamily="18" charset="0"/>
                      </a:rPr>
                      <m:t> </m:t>
                    </m:r>
                  </m:oMath>
                </a14:m>
                <a:r>
                  <a:rPr lang="en-GB" sz="1600" dirty="0">
                    <a:solidFill>
                      <a:schemeClr val="accent1">
                        <a:lumMod val="50000"/>
                      </a:schemeClr>
                    </a:solidFill>
                  </a:rPr>
                  <a:t> share equally between 4 people. How much do 2 people have? Just like we did in school. </a:t>
                </a: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r>
                  <a:rPr lang="en-GB" sz="1600" dirty="0">
                    <a:solidFill>
                      <a:schemeClr val="accent1">
                        <a:lumMod val="50000"/>
                      </a:schemeClr>
                    </a:solidFill>
                  </a:rPr>
                  <a:t>                            </a:t>
                </a: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endParaRPr lang="en-GB" sz="1600" dirty="0">
                  <a:solidFill>
                    <a:schemeClr val="accent1">
                      <a:lumMod val="50000"/>
                    </a:schemeClr>
                  </a:solidFill>
                </a:endParaRPr>
              </a:p>
              <a:p>
                <a:r>
                  <a:rPr lang="en-GB" sz="1200" dirty="0">
                    <a:solidFill>
                      <a:srgbClr val="FF0000"/>
                    </a:solidFill>
                  </a:rPr>
                  <a:t>Answers 1, 11, 4, 6, 15, 5</a:t>
                </a:r>
              </a:p>
              <a:p>
                <a:r>
                  <a:rPr lang="en-GB" sz="1600" dirty="0">
                    <a:solidFill>
                      <a:schemeClr val="accent1">
                        <a:lumMod val="50000"/>
                      </a:schemeClr>
                    </a:solidFill>
                  </a:rPr>
                  <a:t>Use Prodigy for 20 minutes. </a:t>
                </a:r>
              </a:p>
              <a:p>
                <a:r>
                  <a:rPr lang="en-GB" sz="1600" dirty="0">
                    <a:solidFill>
                      <a:schemeClr val="accent1">
                        <a:lumMod val="50000"/>
                      </a:schemeClr>
                    </a:solidFill>
                  </a:rPr>
                  <a:t>Practise your tables – click them and clap them – you know how we do in class. 2x 3x 4x 5x 10x</a:t>
                </a:r>
              </a:p>
            </p:txBody>
          </p:sp>
        </mc:Choice>
        <mc:Fallback xmlns="">
          <p:sp>
            <p:nvSpPr>
              <p:cNvPr id="6" name="TextBox 5">
                <a:extLst>
                  <a:ext uri="{FF2B5EF4-FFF2-40B4-BE49-F238E27FC236}">
                    <a16:creationId xmlns:a16="http://schemas.microsoft.com/office/drawing/2014/main" id="{69BC629D-6B55-45A8-8B49-263FBB68AB06}"/>
                  </a:ext>
                </a:extLst>
              </p:cNvPr>
              <p:cNvSpPr txBox="1">
                <a:spLocks noRot="1" noChangeAspect="1" noMove="1" noResize="1" noEditPoints="1" noAdjustHandles="1" noChangeArrowheads="1" noChangeShapeType="1" noTextEdit="1"/>
              </p:cNvSpPr>
              <p:nvPr/>
            </p:nvSpPr>
            <p:spPr>
              <a:xfrm>
                <a:off x="635000" y="68580"/>
                <a:ext cx="10922000" cy="6657592"/>
              </a:xfrm>
              <a:prstGeom prst="rect">
                <a:avLst/>
              </a:prstGeom>
              <a:blipFill>
                <a:blip r:embed="rId2"/>
                <a:stretch>
                  <a:fillRect l="-558" t="-733" r="-279"/>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47590F5C-8EDC-4789-933E-034806FD1522}"/>
              </a:ext>
            </a:extLst>
          </p:cNvPr>
          <p:cNvPicPr>
            <a:picLocks noChangeAspect="1"/>
          </p:cNvPicPr>
          <p:nvPr/>
        </p:nvPicPr>
        <p:blipFill rotWithShape="1">
          <a:blip r:embed="rId3"/>
          <a:srcRect l="21500" t="19019" r="22333" b="3490"/>
          <a:stretch/>
        </p:blipFill>
        <p:spPr>
          <a:xfrm>
            <a:off x="635000" y="2214880"/>
            <a:ext cx="4511040" cy="3306312"/>
          </a:xfrm>
          <a:prstGeom prst="rect">
            <a:avLst/>
          </a:prstGeom>
        </p:spPr>
      </p:pic>
    </p:spTree>
    <p:extLst>
      <p:ext uri="{BB962C8B-B14F-4D97-AF65-F5344CB8AC3E}">
        <p14:creationId xmlns:p14="http://schemas.microsoft.com/office/powerpoint/2010/main" val="160171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FC900A97-5E94-4784-B536-46FEC36EC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366" y="471639"/>
            <a:ext cx="6138333" cy="1637954"/>
          </a:xfrm>
          <a:prstGeom prst="rect">
            <a:avLst/>
          </a:prstGeom>
        </p:spPr>
      </p:pic>
      <p:sp>
        <p:nvSpPr>
          <p:cNvPr id="15" name="TextBox 14">
            <a:extLst>
              <a:ext uri="{FF2B5EF4-FFF2-40B4-BE49-F238E27FC236}">
                <a16:creationId xmlns:a16="http://schemas.microsoft.com/office/drawing/2014/main" id="{287E56FB-57CA-484C-BD11-F75711FD1685}"/>
              </a:ext>
            </a:extLst>
          </p:cNvPr>
          <p:cNvSpPr txBox="1"/>
          <p:nvPr/>
        </p:nvSpPr>
        <p:spPr>
          <a:xfrm>
            <a:off x="558265" y="2254891"/>
            <a:ext cx="11280809" cy="3447098"/>
          </a:xfrm>
          <a:prstGeom prst="rect">
            <a:avLst/>
          </a:prstGeom>
          <a:noFill/>
        </p:spPr>
        <p:txBody>
          <a:bodyPr wrap="square" rtlCol="0">
            <a:spAutoFit/>
          </a:bodyPr>
          <a:lstStyle/>
          <a:p>
            <a:pPr algn="ctr"/>
            <a:r>
              <a:rPr lang="en-GB" sz="2600" dirty="0">
                <a:solidFill>
                  <a:srgbClr val="CC0099"/>
                </a:solidFill>
              </a:rPr>
              <a:t>We survived our first week of online learning!</a:t>
            </a:r>
          </a:p>
          <a:p>
            <a:pPr algn="ctr"/>
            <a:r>
              <a:rPr lang="en-GB" sz="2600" dirty="0">
                <a:solidFill>
                  <a:srgbClr val="CC0099"/>
                </a:solidFill>
              </a:rPr>
              <a:t>Well done Year 2</a:t>
            </a:r>
          </a:p>
          <a:p>
            <a:pPr algn="ctr"/>
            <a:endParaRPr lang="en-GB" sz="2600" dirty="0">
              <a:solidFill>
                <a:srgbClr val="CC0099"/>
              </a:solidFill>
            </a:endParaRPr>
          </a:p>
          <a:p>
            <a:pPr algn="ctr"/>
            <a:endParaRPr lang="en-GB" sz="2600" dirty="0">
              <a:solidFill>
                <a:srgbClr val="CC0099"/>
              </a:solidFill>
            </a:endParaRPr>
          </a:p>
          <a:p>
            <a:pPr algn="ctr"/>
            <a:r>
              <a:rPr lang="en-GB" sz="2200" dirty="0">
                <a:solidFill>
                  <a:srgbClr val="CC0099"/>
                </a:solidFill>
              </a:rPr>
              <a:t>Just a little reminder about Prodigy. You must do it yourself. An adult may read the question but not help you to answer. It really doesn’t matter if you get it wrong Prodigy will adjust to help you improve. </a:t>
            </a:r>
          </a:p>
          <a:p>
            <a:pPr algn="ctr"/>
            <a:r>
              <a:rPr lang="en-GB" sz="2200" dirty="0">
                <a:solidFill>
                  <a:srgbClr val="CC0099"/>
                </a:solidFill>
              </a:rPr>
              <a:t>Someone did end up doing Year 6 questions because their parent was helping them!!!</a:t>
            </a:r>
          </a:p>
          <a:p>
            <a:pPr algn="ctr"/>
            <a:endParaRPr lang="en-GB" sz="2600" dirty="0">
              <a:solidFill>
                <a:srgbClr val="CC0099"/>
              </a:solidFill>
            </a:endParaRPr>
          </a:p>
        </p:txBody>
      </p:sp>
    </p:spTree>
    <p:extLst>
      <p:ext uri="{BB962C8B-B14F-4D97-AF65-F5344CB8AC3E}">
        <p14:creationId xmlns:p14="http://schemas.microsoft.com/office/powerpoint/2010/main" val="2428686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378</Words>
  <Application>Microsoft Office PowerPoint</Application>
  <PresentationFormat>Widescreen</PresentationFormat>
  <Paragraphs>54</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Cambria Math</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Weatherby</dc:creator>
  <cp:lastModifiedBy>David Weatherby</cp:lastModifiedBy>
  <cp:revision>39</cp:revision>
  <dcterms:created xsi:type="dcterms:W3CDTF">2020-03-22T17:37:05Z</dcterms:created>
  <dcterms:modified xsi:type="dcterms:W3CDTF">2020-03-23T22:04:30Z</dcterms:modified>
</cp:coreProperties>
</file>