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22" autoAdjust="0"/>
    <p:restoredTop sz="94660"/>
  </p:normalViewPr>
  <p:slideViewPr>
    <p:cSldViewPr snapToGrid="0">
      <p:cViewPr varScale="1">
        <p:scale>
          <a:sx n="67" d="100"/>
          <a:sy n="67" d="100"/>
        </p:scale>
        <p:origin x="640"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49BF28-3AB6-4395-91C5-21B57E108FD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2A67BBBB-5911-4C30-820E-6C9EFF8D2C7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37010BC4-F05B-4A04-AC3C-D5741990AC51}"/>
              </a:ext>
            </a:extLst>
          </p:cNvPr>
          <p:cNvSpPr>
            <a:spLocks noGrp="1"/>
          </p:cNvSpPr>
          <p:nvPr>
            <p:ph type="dt" sz="half" idx="10"/>
          </p:nvPr>
        </p:nvSpPr>
        <p:spPr/>
        <p:txBody>
          <a:bodyPr/>
          <a:lstStyle/>
          <a:p>
            <a:fld id="{24E6F6F6-ACDD-45AD-AFC6-B5AE8FA6C048}" type="datetimeFigureOut">
              <a:rPr lang="en-GB" smtClean="0"/>
              <a:t>23/03/2020</a:t>
            </a:fld>
            <a:endParaRPr lang="en-GB"/>
          </a:p>
        </p:txBody>
      </p:sp>
      <p:sp>
        <p:nvSpPr>
          <p:cNvPr id="5" name="Footer Placeholder 4">
            <a:extLst>
              <a:ext uri="{FF2B5EF4-FFF2-40B4-BE49-F238E27FC236}">
                <a16:creationId xmlns:a16="http://schemas.microsoft.com/office/drawing/2014/main" id="{3CA0FA49-0EC7-4662-AF4E-E7AE4527164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0C7C1E8-CDB7-4A36-BE8B-475CF0D4DDA3}"/>
              </a:ext>
            </a:extLst>
          </p:cNvPr>
          <p:cNvSpPr>
            <a:spLocks noGrp="1"/>
          </p:cNvSpPr>
          <p:nvPr>
            <p:ph type="sldNum" sz="quarter" idx="12"/>
          </p:nvPr>
        </p:nvSpPr>
        <p:spPr/>
        <p:txBody>
          <a:bodyPr/>
          <a:lstStyle/>
          <a:p>
            <a:fld id="{A670EB42-BFD4-4290-A0CA-E0BFE9AEFC51}" type="slidenum">
              <a:rPr lang="en-GB" smtClean="0"/>
              <a:t>‹#›</a:t>
            </a:fld>
            <a:endParaRPr lang="en-GB"/>
          </a:p>
        </p:txBody>
      </p:sp>
    </p:spTree>
    <p:extLst>
      <p:ext uri="{BB962C8B-B14F-4D97-AF65-F5344CB8AC3E}">
        <p14:creationId xmlns:p14="http://schemas.microsoft.com/office/powerpoint/2010/main" val="33445416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A4C31F-AD8D-42A0-82AD-5572C48F5E6A}"/>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B8A1E26-63B0-486E-BFA5-160909F97DE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154121A-6C89-4ACC-86AF-899CB1FA12B5}"/>
              </a:ext>
            </a:extLst>
          </p:cNvPr>
          <p:cNvSpPr>
            <a:spLocks noGrp="1"/>
          </p:cNvSpPr>
          <p:nvPr>
            <p:ph type="dt" sz="half" idx="10"/>
          </p:nvPr>
        </p:nvSpPr>
        <p:spPr/>
        <p:txBody>
          <a:bodyPr/>
          <a:lstStyle/>
          <a:p>
            <a:fld id="{24E6F6F6-ACDD-45AD-AFC6-B5AE8FA6C048}" type="datetimeFigureOut">
              <a:rPr lang="en-GB" smtClean="0"/>
              <a:t>23/03/2020</a:t>
            </a:fld>
            <a:endParaRPr lang="en-GB"/>
          </a:p>
        </p:txBody>
      </p:sp>
      <p:sp>
        <p:nvSpPr>
          <p:cNvPr id="5" name="Footer Placeholder 4">
            <a:extLst>
              <a:ext uri="{FF2B5EF4-FFF2-40B4-BE49-F238E27FC236}">
                <a16:creationId xmlns:a16="http://schemas.microsoft.com/office/drawing/2014/main" id="{203069C2-A438-4B50-A128-FA6D64BD5A0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A6D9907-A945-467E-B567-2094BD2310DD}"/>
              </a:ext>
            </a:extLst>
          </p:cNvPr>
          <p:cNvSpPr>
            <a:spLocks noGrp="1"/>
          </p:cNvSpPr>
          <p:nvPr>
            <p:ph type="sldNum" sz="quarter" idx="12"/>
          </p:nvPr>
        </p:nvSpPr>
        <p:spPr/>
        <p:txBody>
          <a:bodyPr/>
          <a:lstStyle/>
          <a:p>
            <a:fld id="{A670EB42-BFD4-4290-A0CA-E0BFE9AEFC51}" type="slidenum">
              <a:rPr lang="en-GB" smtClean="0"/>
              <a:t>‹#›</a:t>
            </a:fld>
            <a:endParaRPr lang="en-GB"/>
          </a:p>
        </p:txBody>
      </p:sp>
    </p:spTree>
    <p:extLst>
      <p:ext uri="{BB962C8B-B14F-4D97-AF65-F5344CB8AC3E}">
        <p14:creationId xmlns:p14="http://schemas.microsoft.com/office/powerpoint/2010/main" val="29626890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1644333-7F11-4DD5-974E-FDD9330E2E8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8B63165-E378-47EB-AB8E-B222576BCFD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6643B34-0B7A-4991-9548-8DA7E2CFF3CB}"/>
              </a:ext>
            </a:extLst>
          </p:cNvPr>
          <p:cNvSpPr>
            <a:spLocks noGrp="1"/>
          </p:cNvSpPr>
          <p:nvPr>
            <p:ph type="dt" sz="half" idx="10"/>
          </p:nvPr>
        </p:nvSpPr>
        <p:spPr/>
        <p:txBody>
          <a:bodyPr/>
          <a:lstStyle/>
          <a:p>
            <a:fld id="{24E6F6F6-ACDD-45AD-AFC6-B5AE8FA6C048}" type="datetimeFigureOut">
              <a:rPr lang="en-GB" smtClean="0"/>
              <a:t>23/03/2020</a:t>
            </a:fld>
            <a:endParaRPr lang="en-GB"/>
          </a:p>
        </p:txBody>
      </p:sp>
      <p:sp>
        <p:nvSpPr>
          <p:cNvPr id="5" name="Footer Placeholder 4">
            <a:extLst>
              <a:ext uri="{FF2B5EF4-FFF2-40B4-BE49-F238E27FC236}">
                <a16:creationId xmlns:a16="http://schemas.microsoft.com/office/drawing/2014/main" id="{1D33BDCA-EBE0-45DD-85AF-548418A67A7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BABFB6E-88DC-407C-B3C0-68EC006D0FD2}"/>
              </a:ext>
            </a:extLst>
          </p:cNvPr>
          <p:cNvSpPr>
            <a:spLocks noGrp="1"/>
          </p:cNvSpPr>
          <p:nvPr>
            <p:ph type="sldNum" sz="quarter" idx="12"/>
          </p:nvPr>
        </p:nvSpPr>
        <p:spPr/>
        <p:txBody>
          <a:bodyPr/>
          <a:lstStyle/>
          <a:p>
            <a:fld id="{A670EB42-BFD4-4290-A0CA-E0BFE9AEFC51}" type="slidenum">
              <a:rPr lang="en-GB" smtClean="0"/>
              <a:t>‹#›</a:t>
            </a:fld>
            <a:endParaRPr lang="en-GB"/>
          </a:p>
        </p:txBody>
      </p:sp>
    </p:spTree>
    <p:extLst>
      <p:ext uri="{BB962C8B-B14F-4D97-AF65-F5344CB8AC3E}">
        <p14:creationId xmlns:p14="http://schemas.microsoft.com/office/powerpoint/2010/main" val="32401065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CB4169-4468-43B1-8FD4-EDB7C065D08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532F419-C8AB-4B21-9365-FB1C90402D3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7ED62A6-3884-4B46-8E9B-E9829D84262C}"/>
              </a:ext>
            </a:extLst>
          </p:cNvPr>
          <p:cNvSpPr>
            <a:spLocks noGrp="1"/>
          </p:cNvSpPr>
          <p:nvPr>
            <p:ph type="dt" sz="half" idx="10"/>
          </p:nvPr>
        </p:nvSpPr>
        <p:spPr/>
        <p:txBody>
          <a:bodyPr/>
          <a:lstStyle/>
          <a:p>
            <a:fld id="{24E6F6F6-ACDD-45AD-AFC6-B5AE8FA6C048}" type="datetimeFigureOut">
              <a:rPr lang="en-GB" smtClean="0"/>
              <a:t>23/03/2020</a:t>
            </a:fld>
            <a:endParaRPr lang="en-GB"/>
          </a:p>
        </p:txBody>
      </p:sp>
      <p:sp>
        <p:nvSpPr>
          <p:cNvPr id="5" name="Footer Placeholder 4">
            <a:extLst>
              <a:ext uri="{FF2B5EF4-FFF2-40B4-BE49-F238E27FC236}">
                <a16:creationId xmlns:a16="http://schemas.microsoft.com/office/drawing/2014/main" id="{A7985428-BB95-4681-A330-D6EEB2A107F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B3EFAC1-7A7C-498E-8F9F-B2DCB72577BA}"/>
              </a:ext>
            </a:extLst>
          </p:cNvPr>
          <p:cNvSpPr>
            <a:spLocks noGrp="1"/>
          </p:cNvSpPr>
          <p:nvPr>
            <p:ph type="sldNum" sz="quarter" idx="12"/>
          </p:nvPr>
        </p:nvSpPr>
        <p:spPr/>
        <p:txBody>
          <a:bodyPr/>
          <a:lstStyle/>
          <a:p>
            <a:fld id="{A670EB42-BFD4-4290-A0CA-E0BFE9AEFC51}" type="slidenum">
              <a:rPr lang="en-GB" smtClean="0"/>
              <a:t>‹#›</a:t>
            </a:fld>
            <a:endParaRPr lang="en-GB"/>
          </a:p>
        </p:txBody>
      </p:sp>
    </p:spTree>
    <p:extLst>
      <p:ext uri="{BB962C8B-B14F-4D97-AF65-F5344CB8AC3E}">
        <p14:creationId xmlns:p14="http://schemas.microsoft.com/office/powerpoint/2010/main" val="14982113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6B4D33-9297-48D5-BCE5-5C13E6AD404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B64345D8-449B-4616-B9E2-BEF9951CD14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E3C79CC-84F7-477D-87D1-3F155504686C}"/>
              </a:ext>
            </a:extLst>
          </p:cNvPr>
          <p:cNvSpPr>
            <a:spLocks noGrp="1"/>
          </p:cNvSpPr>
          <p:nvPr>
            <p:ph type="dt" sz="half" idx="10"/>
          </p:nvPr>
        </p:nvSpPr>
        <p:spPr/>
        <p:txBody>
          <a:bodyPr/>
          <a:lstStyle/>
          <a:p>
            <a:fld id="{24E6F6F6-ACDD-45AD-AFC6-B5AE8FA6C048}" type="datetimeFigureOut">
              <a:rPr lang="en-GB" smtClean="0"/>
              <a:t>23/03/2020</a:t>
            </a:fld>
            <a:endParaRPr lang="en-GB"/>
          </a:p>
        </p:txBody>
      </p:sp>
      <p:sp>
        <p:nvSpPr>
          <p:cNvPr id="5" name="Footer Placeholder 4">
            <a:extLst>
              <a:ext uri="{FF2B5EF4-FFF2-40B4-BE49-F238E27FC236}">
                <a16:creationId xmlns:a16="http://schemas.microsoft.com/office/drawing/2014/main" id="{CA9192F5-2A00-4D7A-BEF7-848A2BC64C4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8FF279F-1D0F-45BE-A870-E20DC9AAFD33}"/>
              </a:ext>
            </a:extLst>
          </p:cNvPr>
          <p:cNvSpPr>
            <a:spLocks noGrp="1"/>
          </p:cNvSpPr>
          <p:nvPr>
            <p:ph type="sldNum" sz="quarter" idx="12"/>
          </p:nvPr>
        </p:nvSpPr>
        <p:spPr/>
        <p:txBody>
          <a:bodyPr/>
          <a:lstStyle/>
          <a:p>
            <a:fld id="{A670EB42-BFD4-4290-A0CA-E0BFE9AEFC51}" type="slidenum">
              <a:rPr lang="en-GB" smtClean="0"/>
              <a:t>‹#›</a:t>
            </a:fld>
            <a:endParaRPr lang="en-GB"/>
          </a:p>
        </p:txBody>
      </p:sp>
    </p:spTree>
    <p:extLst>
      <p:ext uri="{BB962C8B-B14F-4D97-AF65-F5344CB8AC3E}">
        <p14:creationId xmlns:p14="http://schemas.microsoft.com/office/powerpoint/2010/main" val="31987907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762C62-7758-40C2-907A-CA2543A5441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E8EF1D8-62AF-4A3A-AB1A-170052E7875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2ABC640B-A4A0-42A5-8AF6-22C8A0C27B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B7BB47CD-D206-45B2-8872-B53ACCC0A6B5}"/>
              </a:ext>
            </a:extLst>
          </p:cNvPr>
          <p:cNvSpPr>
            <a:spLocks noGrp="1"/>
          </p:cNvSpPr>
          <p:nvPr>
            <p:ph type="dt" sz="half" idx="10"/>
          </p:nvPr>
        </p:nvSpPr>
        <p:spPr/>
        <p:txBody>
          <a:bodyPr/>
          <a:lstStyle/>
          <a:p>
            <a:fld id="{24E6F6F6-ACDD-45AD-AFC6-B5AE8FA6C048}" type="datetimeFigureOut">
              <a:rPr lang="en-GB" smtClean="0"/>
              <a:t>23/03/2020</a:t>
            </a:fld>
            <a:endParaRPr lang="en-GB"/>
          </a:p>
        </p:txBody>
      </p:sp>
      <p:sp>
        <p:nvSpPr>
          <p:cNvPr id="6" name="Footer Placeholder 5">
            <a:extLst>
              <a:ext uri="{FF2B5EF4-FFF2-40B4-BE49-F238E27FC236}">
                <a16:creationId xmlns:a16="http://schemas.microsoft.com/office/drawing/2014/main" id="{54A453FD-9BFF-403C-8928-A8814782134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4CAC16C-9755-49C5-8C22-A33EA0DD3BBA}"/>
              </a:ext>
            </a:extLst>
          </p:cNvPr>
          <p:cNvSpPr>
            <a:spLocks noGrp="1"/>
          </p:cNvSpPr>
          <p:nvPr>
            <p:ph type="sldNum" sz="quarter" idx="12"/>
          </p:nvPr>
        </p:nvSpPr>
        <p:spPr/>
        <p:txBody>
          <a:bodyPr/>
          <a:lstStyle/>
          <a:p>
            <a:fld id="{A670EB42-BFD4-4290-A0CA-E0BFE9AEFC51}" type="slidenum">
              <a:rPr lang="en-GB" smtClean="0"/>
              <a:t>‹#›</a:t>
            </a:fld>
            <a:endParaRPr lang="en-GB"/>
          </a:p>
        </p:txBody>
      </p:sp>
    </p:spTree>
    <p:extLst>
      <p:ext uri="{BB962C8B-B14F-4D97-AF65-F5344CB8AC3E}">
        <p14:creationId xmlns:p14="http://schemas.microsoft.com/office/powerpoint/2010/main" val="4194730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4AA25F-EF1A-4DBB-8A86-3FE1874F569E}"/>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BE1B98C-FD6F-4ECB-A27E-69802C43992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19116E1-DD8D-4947-B88C-2291B6F8924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6A1FA230-80DB-4D8F-BC3A-5A0C84C4727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4683630-BBCA-410B-AF0D-D1A65D3B84C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D071E383-5B52-4DD9-8B65-28460DC93664}"/>
              </a:ext>
            </a:extLst>
          </p:cNvPr>
          <p:cNvSpPr>
            <a:spLocks noGrp="1"/>
          </p:cNvSpPr>
          <p:nvPr>
            <p:ph type="dt" sz="half" idx="10"/>
          </p:nvPr>
        </p:nvSpPr>
        <p:spPr/>
        <p:txBody>
          <a:bodyPr/>
          <a:lstStyle/>
          <a:p>
            <a:fld id="{24E6F6F6-ACDD-45AD-AFC6-B5AE8FA6C048}" type="datetimeFigureOut">
              <a:rPr lang="en-GB" smtClean="0"/>
              <a:t>23/03/2020</a:t>
            </a:fld>
            <a:endParaRPr lang="en-GB"/>
          </a:p>
        </p:txBody>
      </p:sp>
      <p:sp>
        <p:nvSpPr>
          <p:cNvPr id="8" name="Footer Placeholder 7">
            <a:extLst>
              <a:ext uri="{FF2B5EF4-FFF2-40B4-BE49-F238E27FC236}">
                <a16:creationId xmlns:a16="http://schemas.microsoft.com/office/drawing/2014/main" id="{2D143E51-8E57-43BB-A6F8-73F40D03E51A}"/>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CB538ABD-ACE2-40C8-A1C1-9938452E9882}"/>
              </a:ext>
            </a:extLst>
          </p:cNvPr>
          <p:cNvSpPr>
            <a:spLocks noGrp="1"/>
          </p:cNvSpPr>
          <p:nvPr>
            <p:ph type="sldNum" sz="quarter" idx="12"/>
          </p:nvPr>
        </p:nvSpPr>
        <p:spPr/>
        <p:txBody>
          <a:bodyPr/>
          <a:lstStyle/>
          <a:p>
            <a:fld id="{A670EB42-BFD4-4290-A0CA-E0BFE9AEFC51}" type="slidenum">
              <a:rPr lang="en-GB" smtClean="0"/>
              <a:t>‹#›</a:t>
            </a:fld>
            <a:endParaRPr lang="en-GB"/>
          </a:p>
        </p:txBody>
      </p:sp>
    </p:spTree>
    <p:extLst>
      <p:ext uri="{BB962C8B-B14F-4D97-AF65-F5344CB8AC3E}">
        <p14:creationId xmlns:p14="http://schemas.microsoft.com/office/powerpoint/2010/main" val="28003983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57CCFF-61D8-45E1-A602-529ACFC9DB8D}"/>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FC043734-F609-46CB-ABA6-96D4C15AF5DD}"/>
              </a:ext>
            </a:extLst>
          </p:cNvPr>
          <p:cNvSpPr>
            <a:spLocks noGrp="1"/>
          </p:cNvSpPr>
          <p:nvPr>
            <p:ph type="dt" sz="half" idx="10"/>
          </p:nvPr>
        </p:nvSpPr>
        <p:spPr/>
        <p:txBody>
          <a:bodyPr/>
          <a:lstStyle/>
          <a:p>
            <a:fld id="{24E6F6F6-ACDD-45AD-AFC6-B5AE8FA6C048}" type="datetimeFigureOut">
              <a:rPr lang="en-GB" smtClean="0"/>
              <a:t>23/03/2020</a:t>
            </a:fld>
            <a:endParaRPr lang="en-GB"/>
          </a:p>
        </p:txBody>
      </p:sp>
      <p:sp>
        <p:nvSpPr>
          <p:cNvPr id="4" name="Footer Placeholder 3">
            <a:extLst>
              <a:ext uri="{FF2B5EF4-FFF2-40B4-BE49-F238E27FC236}">
                <a16:creationId xmlns:a16="http://schemas.microsoft.com/office/drawing/2014/main" id="{F6C85E3F-43B6-485F-8960-D08E191730B3}"/>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5E22EECC-4461-4481-B980-73D4ADD21F64}"/>
              </a:ext>
            </a:extLst>
          </p:cNvPr>
          <p:cNvSpPr>
            <a:spLocks noGrp="1"/>
          </p:cNvSpPr>
          <p:nvPr>
            <p:ph type="sldNum" sz="quarter" idx="12"/>
          </p:nvPr>
        </p:nvSpPr>
        <p:spPr/>
        <p:txBody>
          <a:bodyPr/>
          <a:lstStyle/>
          <a:p>
            <a:fld id="{A670EB42-BFD4-4290-A0CA-E0BFE9AEFC51}" type="slidenum">
              <a:rPr lang="en-GB" smtClean="0"/>
              <a:t>‹#›</a:t>
            </a:fld>
            <a:endParaRPr lang="en-GB"/>
          </a:p>
        </p:txBody>
      </p:sp>
    </p:spTree>
    <p:extLst>
      <p:ext uri="{BB962C8B-B14F-4D97-AF65-F5344CB8AC3E}">
        <p14:creationId xmlns:p14="http://schemas.microsoft.com/office/powerpoint/2010/main" val="31487565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792BF07-7E9B-406A-98CD-737AF016880D}"/>
              </a:ext>
            </a:extLst>
          </p:cNvPr>
          <p:cNvSpPr>
            <a:spLocks noGrp="1"/>
          </p:cNvSpPr>
          <p:nvPr>
            <p:ph type="dt" sz="half" idx="10"/>
          </p:nvPr>
        </p:nvSpPr>
        <p:spPr/>
        <p:txBody>
          <a:bodyPr/>
          <a:lstStyle/>
          <a:p>
            <a:fld id="{24E6F6F6-ACDD-45AD-AFC6-B5AE8FA6C048}" type="datetimeFigureOut">
              <a:rPr lang="en-GB" smtClean="0"/>
              <a:t>23/03/2020</a:t>
            </a:fld>
            <a:endParaRPr lang="en-GB"/>
          </a:p>
        </p:txBody>
      </p:sp>
      <p:sp>
        <p:nvSpPr>
          <p:cNvPr id="3" name="Footer Placeholder 2">
            <a:extLst>
              <a:ext uri="{FF2B5EF4-FFF2-40B4-BE49-F238E27FC236}">
                <a16:creationId xmlns:a16="http://schemas.microsoft.com/office/drawing/2014/main" id="{196FABFB-12D2-4C9D-B0C2-B0052149E942}"/>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0D0FB0A1-0AED-4D95-ADCB-C26C76135F25}"/>
              </a:ext>
            </a:extLst>
          </p:cNvPr>
          <p:cNvSpPr>
            <a:spLocks noGrp="1"/>
          </p:cNvSpPr>
          <p:nvPr>
            <p:ph type="sldNum" sz="quarter" idx="12"/>
          </p:nvPr>
        </p:nvSpPr>
        <p:spPr/>
        <p:txBody>
          <a:bodyPr/>
          <a:lstStyle/>
          <a:p>
            <a:fld id="{A670EB42-BFD4-4290-A0CA-E0BFE9AEFC51}" type="slidenum">
              <a:rPr lang="en-GB" smtClean="0"/>
              <a:t>‹#›</a:t>
            </a:fld>
            <a:endParaRPr lang="en-GB"/>
          </a:p>
        </p:txBody>
      </p:sp>
    </p:spTree>
    <p:extLst>
      <p:ext uri="{BB962C8B-B14F-4D97-AF65-F5344CB8AC3E}">
        <p14:creationId xmlns:p14="http://schemas.microsoft.com/office/powerpoint/2010/main" val="796868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3B30CF-8C6D-458D-81EC-F5AF371B1A5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7DA4E5E2-B621-480F-B9E4-065C0D7ABBD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6EEAC389-AA10-437C-B4FE-0629038B7B4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8388B23-6336-4F91-85B9-1F0AF8AA88E2}"/>
              </a:ext>
            </a:extLst>
          </p:cNvPr>
          <p:cNvSpPr>
            <a:spLocks noGrp="1"/>
          </p:cNvSpPr>
          <p:nvPr>
            <p:ph type="dt" sz="half" idx="10"/>
          </p:nvPr>
        </p:nvSpPr>
        <p:spPr/>
        <p:txBody>
          <a:bodyPr/>
          <a:lstStyle/>
          <a:p>
            <a:fld id="{24E6F6F6-ACDD-45AD-AFC6-B5AE8FA6C048}" type="datetimeFigureOut">
              <a:rPr lang="en-GB" smtClean="0"/>
              <a:t>23/03/2020</a:t>
            </a:fld>
            <a:endParaRPr lang="en-GB"/>
          </a:p>
        </p:txBody>
      </p:sp>
      <p:sp>
        <p:nvSpPr>
          <p:cNvPr id="6" name="Footer Placeholder 5">
            <a:extLst>
              <a:ext uri="{FF2B5EF4-FFF2-40B4-BE49-F238E27FC236}">
                <a16:creationId xmlns:a16="http://schemas.microsoft.com/office/drawing/2014/main" id="{0AACDBAE-837A-4C69-8BE5-B9D5CA62D9A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2E03B78-586A-4015-9E65-302C719869FE}"/>
              </a:ext>
            </a:extLst>
          </p:cNvPr>
          <p:cNvSpPr>
            <a:spLocks noGrp="1"/>
          </p:cNvSpPr>
          <p:nvPr>
            <p:ph type="sldNum" sz="quarter" idx="12"/>
          </p:nvPr>
        </p:nvSpPr>
        <p:spPr/>
        <p:txBody>
          <a:bodyPr/>
          <a:lstStyle/>
          <a:p>
            <a:fld id="{A670EB42-BFD4-4290-A0CA-E0BFE9AEFC51}" type="slidenum">
              <a:rPr lang="en-GB" smtClean="0"/>
              <a:t>‹#›</a:t>
            </a:fld>
            <a:endParaRPr lang="en-GB"/>
          </a:p>
        </p:txBody>
      </p:sp>
    </p:spTree>
    <p:extLst>
      <p:ext uri="{BB962C8B-B14F-4D97-AF65-F5344CB8AC3E}">
        <p14:creationId xmlns:p14="http://schemas.microsoft.com/office/powerpoint/2010/main" val="17726163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D016C2-B2C0-4EF9-BC40-1F6B47AFBA2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87002A87-E9A8-47EC-8101-BEA9230C8E1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12457AED-BC64-458E-96CF-E649760EE5C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DBBE506-997D-47CA-8DE1-94BBD1282677}"/>
              </a:ext>
            </a:extLst>
          </p:cNvPr>
          <p:cNvSpPr>
            <a:spLocks noGrp="1"/>
          </p:cNvSpPr>
          <p:nvPr>
            <p:ph type="dt" sz="half" idx="10"/>
          </p:nvPr>
        </p:nvSpPr>
        <p:spPr/>
        <p:txBody>
          <a:bodyPr/>
          <a:lstStyle/>
          <a:p>
            <a:fld id="{24E6F6F6-ACDD-45AD-AFC6-B5AE8FA6C048}" type="datetimeFigureOut">
              <a:rPr lang="en-GB" smtClean="0"/>
              <a:t>23/03/2020</a:t>
            </a:fld>
            <a:endParaRPr lang="en-GB"/>
          </a:p>
        </p:txBody>
      </p:sp>
      <p:sp>
        <p:nvSpPr>
          <p:cNvPr id="6" name="Footer Placeholder 5">
            <a:extLst>
              <a:ext uri="{FF2B5EF4-FFF2-40B4-BE49-F238E27FC236}">
                <a16:creationId xmlns:a16="http://schemas.microsoft.com/office/drawing/2014/main" id="{FB32B8CE-0FE8-4BA7-B922-0B77261E9D8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008E42B-7B3C-48CC-9787-90043E828167}"/>
              </a:ext>
            </a:extLst>
          </p:cNvPr>
          <p:cNvSpPr>
            <a:spLocks noGrp="1"/>
          </p:cNvSpPr>
          <p:nvPr>
            <p:ph type="sldNum" sz="quarter" idx="12"/>
          </p:nvPr>
        </p:nvSpPr>
        <p:spPr/>
        <p:txBody>
          <a:bodyPr/>
          <a:lstStyle/>
          <a:p>
            <a:fld id="{A670EB42-BFD4-4290-A0CA-E0BFE9AEFC51}" type="slidenum">
              <a:rPr lang="en-GB" smtClean="0"/>
              <a:t>‹#›</a:t>
            </a:fld>
            <a:endParaRPr lang="en-GB"/>
          </a:p>
        </p:txBody>
      </p:sp>
    </p:spTree>
    <p:extLst>
      <p:ext uri="{BB962C8B-B14F-4D97-AF65-F5344CB8AC3E}">
        <p14:creationId xmlns:p14="http://schemas.microsoft.com/office/powerpoint/2010/main" val="32523807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BBB3160-51FE-46F5-AFE1-9E22A5FC953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5791233-16D1-4423-87B0-73D755DD1A7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8C64170-38DD-4E9D-9449-37A5E4B605E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E6F6F6-ACDD-45AD-AFC6-B5AE8FA6C048}" type="datetimeFigureOut">
              <a:rPr lang="en-GB" smtClean="0"/>
              <a:t>23/03/2020</a:t>
            </a:fld>
            <a:endParaRPr lang="en-GB"/>
          </a:p>
        </p:txBody>
      </p:sp>
      <p:sp>
        <p:nvSpPr>
          <p:cNvPr id="5" name="Footer Placeholder 4">
            <a:extLst>
              <a:ext uri="{FF2B5EF4-FFF2-40B4-BE49-F238E27FC236}">
                <a16:creationId xmlns:a16="http://schemas.microsoft.com/office/drawing/2014/main" id="{7A527096-9661-463E-9691-35666456D84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DCF5BBDF-3A76-4032-A454-D8C2ACAB858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670EB42-BFD4-4290-A0CA-E0BFE9AEFC51}" type="slidenum">
              <a:rPr lang="en-GB" smtClean="0"/>
              <a:t>‹#›</a:t>
            </a:fld>
            <a:endParaRPr lang="en-GB"/>
          </a:p>
        </p:txBody>
      </p:sp>
    </p:spTree>
    <p:extLst>
      <p:ext uri="{BB962C8B-B14F-4D97-AF65-F5344CB8AC3E}">
        <p14:creationId xmlns:p14="http://schemas.microsoft.com/office/powerpoint/2010/main" val="41903707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08BCCF6C-2982-404B-A98C-18F6A6D975BB}"/>
              </a:ext>
            </a:extLst>
          </p:cNvPr>
          <p:cNvSpPr txBox="1"/>
          <p:nvPr/>
        </p:nvSpPr>
        <p:spPr>
          <a:xfrm>
            <a:off x="417250" y="90960"/>
            <a:ext cx="11514338" cy="6524863"/>
          </a:xfrm>
          <a:prstGeom prst="rect">
            <a:avLst/>
          </a:prstGeom>
          <a:noFill/>
        </p:spPr>
        <p:txBody>
          <a:bodyPr wrap="square" rtlCol="0">
            <a:spAutoFit/>
          </a:bodyPr>
          <a:lstStyle/>
          <a:p>
            <a:pPr algn="ctr"/>
            <a:r>
              <a:rPr lang="en-GB" sz="2400" b="1" dirty="0">
                <a:solidFill>
                  <a:schemeClr val="accent1">
                    <a:lumMod val="50000"/>
                  </a:schemeClr>
                </a:solidFill>
              </a:rPr>
              <a:t>Good morning Year 2       Thursday 26</a:t>
            </a:r>
            <a:r>
              <a:rPr lang="en-GB" sz="2400" b="1" baseline="30000" dirty="0">
                <a:solidFill>
                  <a:schemeClr val="accent1">
                    <a:lumMod val="50000"/>
                  </a:schemeClr>
                </a:solidFill>
              </a:rPr>
              <a:t>th </a:t>
            </a:r>
            <a:r>
              <a:rPr lang="en-GB" sz="2400" b="1" dirty="0">
                <a:solidFill>
                  <a:schemeClr val="accent1">
                    <a:lumMod val="50000"/>
                  </a:schemeClr>
                </a:solidFill>
              </a:rPr>
              <a:t>March</a:t>
            </a:r>
          </a:p>
          <a:p>
            <a:pPr algn="ctr"/>
            <a:endParaRPr lang="en-GB" sz="1200" dirty="0">
              <a:solidFill>
                <a:schemeClr val="accent1">
                  <a:lumMod val="50000"/>
                </a:schemeClr>
              </a:solidFill>
            </a:endParaRPr>
          </a:p>
          <a:p>
            <a:r>
              <a:rPr lang="en-GB" sz="2000" dirty="0">
                <a:solidFill>
                  <a:schemeClr val="accent1">
                    <a:lumMod val="50000"/>
                  </a:schemeClr>
                </a:solidFill>
              </a:rPr>
              <a:t>9.00 – 9.30 </a:t>
            </a:r>
            <a:r>
              <a:rPr lang="en-GB" sz="2000" b="1" dirty="0">
                <a:solidFill>
                  <a:schemeClr val="accent1">
                    <a:lumMod val="50000"/>
                  </a:schemeClr>
                </a:solidFill>
              </a:rPr>
              <a:t>PE</a:t>
            </a:r>
            <a:r>
              <a:rPr lang="en-GB" sz="2000" dirty="0">
                <a:solidFill>
                  <a:schemeClr val="accent1">
                    <a:lumMod val="50000"/>
                  </a:schemeClr>
                </a:solidFill>
              </a:rPr>
              <a:t> with Joe live on </a:t>
            </a:r>
            <a:r>
              <a:rPr lang="en-GB" sz="2000" dirty="0" err="1">
                <a:solidFill>
                  <a:schemeClr val="accent1">
                    <a:lumMod val="50000"/>
                  </a:schemeClr>
                </a:solidFill>
              </a:rPr>
              <a:t>youtube</a:t>
            </a:r>
            <a:r>
              <a:rPr lang="en-GB" sz="2000" dirty="0">
                <a:solidFill>
                  <a:schemeClr val="accent1">
                    <a:lumMod val="50000"/>
                  </a:schemeClr>
                </a:solidFill>
              </a:rPr>
              <a:t> – ask first!!!!!!! </a:t>
            </a:r>
          </a:p>
          <a:p>
            <a:endParaRPr lang="en-GB" sz="2000" b="1" u="sng" dirty="0">
              <a:solidFill>
                <a:schemeClr val="accent1">
                  <a:lumMod val="50000"/>
                </a:schemeClr>
              </a:solidFill>
            </a:endParaRPr>
          </a:p>
          <a:p>
            <a:r>
              <a:rPr lang="en-GB" sz="2000" b="1" u="sng" dirty="0">
                <a:solidFill>
                  <a:schemeClr val="accent1">
                    <a:lumMod val="50000"/>
                  </a:schemeClr>
                </a:solidFill>
              </a:rPr>
              <a:t>English </a:t>
            </a:r>
            <a:r>
              <a:rPr lang="en-GB" sz="1600" dirty="0">
                <a:solidFill>
                  <a:schemeClr val="accent1">
                    <a:lumMod val="50000"/>
                  </a:schemeClr>
                </a:solidFill>
              </a:rPr>
              <a:t>This week we are writing riddles. These are the features:</a:t>
            </a:r>
          </a:p>
          <a:p>
            <a:r>
              <a:rPr lang="en-GB" sz="1600" b="1" dirty="0">
                <a:solidFill>
                  <a:schemeClr val="accent1">
                    <a:lumMod val="50000"/>
                  </a:schemeClr>
                </a:solidFill>
              </a:rPr>
              <a:t>1 First person  </a:t>
            </a:r>
            <a:r>
              <a:rPr lang="en-GB" sz="1600" dirty="0">
                <a:solidFill>
                  <a:schemeClr val="accent1">
                    <a:lumMod val="50000"/>
                  </a:schemeClr>
                </a:solidFill>
              </a:rPr>
              <a:t>-  we know how to do this – </a:t>
            </a:r>
            <a:r>
              <a:rPr lang="en-GB" sz="2000" dirty="0">
                <a:solidFill>
                  <a:schemeClr val="accent1">
                    <a:lumMod val="50000"/>
                  </a:schemeClr>
                </a:solidFill>
              </a:rPr>
              <a:t>I, me, my</a:t>
            </a:r>
          </a:p>
          <a:p>
            <a:r>
              <a:rPr lang="en-GB" sz="1600" b="1" dirty="0">
                <a:solidFill>
                  <a:schemeClr val="accent1">
                    <a:lumMod val="50000"/>
                  </a:schemeClr>
                </a:solidFill>
              </a:rPr>
              <a:t>2 Present tense  </a:t>
            </a:r>
            <a:r>
              <a:rPr lang="en-GB" sz="1600" dirty="0">
                <a:solidFill>
                  <a:schemeClr val="accent1">
                    <a:lumMod val="50000"/>
                  </a:schemeClr>
                </a:solidFill>
              </a:rPr>
              <a:t>-  we know how to do this – </a:t>
            </a:r>
            <a:r>
              <a:rPr lang="en-GB" sz="2000" dirty="0">
                <a:solidFill>
                  <a:schemeClr val="accent1">
                    <a:lumMod val="50000"/>
                  </a:schemeClr>
                </a:solidFill>
              </a:rPr>
              <a:t>has, have, is , am</a:t>
            </a:r>
          </a:p>
          <a:p>
            <a:r>
              <a:rPr lang="en-GB" sz="1600" b="1" dirty="0">
                <a:solidFill>
                  <a:schemeClr val="accent1">
                    <a:lumMod val="50000"/>
                  </a:schemeClr>
                </a:solidFill>
              </a:rPr>
              <a:t>3 Hardest clues first/ Easiest clues near the end</a:t>
            </a:r>
          </a:p>
          <a:p>
            <a:r>
              <a:rPr lang="en-GB" sz="1600" b="1" dirty="0">
                <a:solidFill>
                  <a:schemeClr val="accent1">
                    <a:lumMod val="50000"/>
                  </a:schemeClr>
                </a:solidFill>
              </a:rPr>
              <a:t>4 Descriptive</a:t>
            </a:r>
            <a:r>
              <a:rPr lang="en-GB" sz="1600" dirty="0">
                <a:solidFill>
                  <a:schemeClr val="accent1">
                    <a:lumMod val="50000"/>
                  </a:schemeClr>
                </a:solidFill>
              </a:rPr>
              <a:t>  -  we know how to use adjectives, could include similes</a:t>
            </a:r>
          </a:p>
          <a:p>
            <a:r>
              <a:rPr lang="en-GB" sz="1600" b="1" dirty="0">
                <a:solidFill>
                  <a:schemeClr val="accent1">
                    <a:lumMod val="50000"/>
                  </a:schemeClr>
                </a:solidFill>
              </a:rPr>
              <a:t>5 Finish with a question  </a:t>
            </a:r>
            <a:r>
              <a:rPr lang="en-GB" sz="1600" dirty="0">
                <a:solidFill>
                  <a:schemeClr val="accent1">
                    <a:lumMod val="50000"/>
                  </a:schemeClr>
                </a:solidFill>
              </a:rPr>
              <a:t>-  What am I?  -  remember the </a:t>
            </a:r>
            <a:r>
              <a:rPr lang="en-GB" sz="2400" b="1" dirty="0">
                <a:solidFill>
                  <a:schemeClr val="accent1">
                    <a:lumMod val="50000"/>
                  </a:schemeClr>
                </a:solidFill>
              </a:rPr>
              <a:t>?</a:t>
            </a:r>
          </a:p>
          <a:p>
            <a:endParaRPr lang="en-GB" sz="1200" b="1" dirty="0">
              <a:solidFill>
                <a:schemeClr val="accent1">
                  <a:lumMod val="50000"/>
                </a:schemeClr>
              </a:solidFill>
            </a:endParaRPr>
          </a:p>
          <a:p>
            <a:r>
              <a:rPr lang="en-GB" dirty="0">
                <a:solidFill>
                  <a:schemeClr val="accent1">
                    <a:lumMod val="50000"/>
                  </a:schemeClr>
                </a:solidFill>
              </a:rPr>
              <a:t>You have written a fruit riddle. Now take a look at the dragon egg. You held it on Friday. Collect adjectives and similes to describe its colour, size, weight and texture. What is inside? Is it moving? Write your own dragon egg riddle. Remember don’t say it’s a dragon egg. You could test it out on your grown ups.</a:t>
            </a:r>
            <a:endParaRPr lang="en-GB" sz="2400" b="1" dirty="0">
              <a:solidFill>
                <a:schemeClr val="accent1">
                  <a:lumMod val="50000"/>
                </a:schemeClr>
              </a:solidFill>
            </a:endParaRPr>
          </a:p>
          <a:p>
            <a:endParaRPr lang="en-GB" sz="1600" dirty="0">
              <a:solidFill>
                <a:schemeClr val="accent1">
                  <a:lumMod val="50000"/>
                </a:schemeClr>
              </a:solidFill>
            </a:endParaRPr>
          </a:p>
          <a:p>
            <a:r>
              <a:rPr lang="en-GB" sz="1600" b="1" dirty="0">
                <a:solidFill>
                  <a:schemeClr val="accent1">
                    <a:lumMod val="50000"/>
                  </a:schemeClr>
                </a:solidFill>
              </a:rPr>
              <a:t>Good</a:t>
            </a:r>
            <a:r>
              <a:rPr lang="en-GB" sz="1600" dirty="0">
                <a:solidFill>
                  <a:schemeClr val="accent1">
                    <a:lumMod val="50000"/>
                  </a:schemeClr>
                </a:solidFill>
              </a:rPr>
              <a:t> riddles will have the 5 features plus:</a:t>
            </a:r>
          </a:p>
          <a:p>
            <a:pPr marL="285750" indent="-285750">
              <a:buFont typeface="Arial" panose="020B0604020202020204" pitchFamily="34" charset="0"/>
              <a:buChar char="•"/>
            </a:pPr>
            <a:r>
              <a:rPr lang="en-GB" sz="1600" dirty="0">
                <a:solidFill>
                  <a:schemeClr val="accent1">
                    <a:lumMod val="50000"/>
                  </a:schemeClr>
                </a:solidFill>
              </a:rPr>
              <a:t>Use of adjectives</a:t>
            </a:r>
          </a:p>
          <a:p>
            <a:pPr marL="285750" indent="-285750">
              <a:buFont typeface="Arial" panose="020B0604020202020204" pitchFamily="34" charset="0"/>
              <a:buChar char="•"/>
            </a:pPr>
            <a:r>
              <a:rPr lang="en-GB" sz="1600" dirty="0">
                <a:solidFill>
                  <a:schemeClr val="accent1">
                    <a:lumMod val="50000"/>
                  </a:schemeClr>
                </a:solidFill>
              </a:rPr>
              <a:t>Sentences started in different ways </a:t>
            </a:r>
            <a:r>
              <a:rPr lang="en-GB" sz="1600" dirty="0" err="1">
                <a:solidFill>
                  <a:schemeClr val="accent1">
                    <a:lumMod val="50000"/>
                  </a:schemeClr>
                </a:solidFill>
              </a:rPr>
              <a:t>eg</a:t>
            </a:r>
            <a:r>
              <a:rPr lang="en-GB" sz="1600" dirty="0">
                <a:solidFill>
                  <a:schemeClr val="accent1">
                    <a:lumMod val="50000"/>
                  </a:schemeClr>
                </a:solidFill>
              </a:rPr>
              <a:t>  I have…..  I am……. My ……… Sometimes…….. You eat me with…………</a:t>
            </a:r>
          </a:p>
          <a:p>
            <a:pPr marL="285750" indent="-285750">
              <a:buFont typeface="Arial" panose="020B0604020202020204" pitchFamily="34" charset="0"/>
              <a:buChar char="•"/>
            </a:pPr>
            <a:r>
              <a:rPr lang="en-GB" sz="1600" dirty="0">
                <a:solidFill>
                  <a:schemeClr val="accent1">
                    <a:lumMod val="50000"/>
                  </a:schemeClr>
                </a:solidFill>
              </a:rPr>
              <a:t>Correct punctuation</a:t>
            </a:r>
          </a:p>
          <a:p>
            <a:r>
              <a:rPr lang="en-GB" sz="1600" b="1" dirty="0">
                <a:solidFill>
                  <a:schemeClr val="accent1">
                    <a:lumMod val="50000"/>
                  </a:schemeClr>
                </a:solidFill>
              </a:rPr>
              <a:t>Excellent</a:t>
            </a:r>
            <a:r>
              <a:rPr lang="en-GB" sz="1600" dirty="0">
                <a:solidFill>
                  <a:schemeClr val="accent1">
                    <a:lumMod val="50000"/>
                  </a:schemeClr>
                </a:solidFill>
              </a:rPr>
              <a:t> riddles will make use of:</a:t>
            </a:r>
          </a:p>
          <a:p>
            <a:pPr marL="285750" indent="-285750">
              <a:buFont typeface="Arial" panose="020B0604020202020204" pitchFamily="34" charset="0"/>
              <a:buChar char="•"/>
            </a:pPr>
            <a:r>
              <a:rPr lang="en-GB" sz="1600" dirty="0">
                <a:solidFill>
                  <a:schemeClr val="accent1">
                    <a:lumMod val="50000"/>
                  </a:schemeClr>
                </a:solidFill>
              </a:rPr>
              <a:t>Similes </a:t>
            </a:r>
            <a:r>
              <a:rPr lang="en-GB" sz="1600" dirty="0" err="1">
                <a:solidFill>
                  <a:schemeClr val="accent1">
                    <a:lumMod val="50000"/>
                  </a:schemeClr>
                </a:solidFill>
              </a:rPr>
              <a:t>eg</a:t>
            </a:r>
            <a:r>
              <a:rPr lang="en-GB" sz="1600" dirty="0">
                <a:solidFill>
                  <a:schemeClr val="accent1">
                    <a:lumMod val="50000"/>
                  </a:schemeClr>
                </a:solidFill>
              </a:rPr>
              <a:t> as red as……               shaped like a ………….     </a:t>
            </a:r>
          </a:p>
          <a:p>
            <a:pPr marL="285750" indent="-285750">
              <a:buFont typeface="Arial" panose="020B0604020202020204" pitchFamily="34" charset="0"/>
              <a:buChar char="•"/>
            </a:pPr>
            <a:r>
              <a:rPr lang="en-GB" sz="1600" dirty="0">
                <a:solidFill>
                  <a:schemeClr val="accent1">
                    <a:lumMod val="50000"/>
                  </a:schemeClr>
                </a:solidFill>
              </a:rPr>
              <a:t>Comparisons </a:t>
            </a:r>
            <a:r>
              <a:rPr lang="en-GB" sz="1600" dirty="0" err="1">
                <a:solidFill>
                  <a:schemeClr val="accent1">
                    <a:lumMod val="50000"/>
                  </a:schemeClr>
                </a:solidFill>
              </a:rPr>
              <a:t>eg</a:t>
            </a:r>
            <a:r>
              <a:rPr lang="en-GB" sz="1600" dirty="0">
                <a:solidFill>
                  <a:schemeClr val="accent1">
                    <a:lumMod val="50000"/>
                  </a:schemeClr>
                </a:solidFill>
              </a:rPr>
              <a:t>  longer than ….   shorter than ………. </a:t>
            </a:r>
          </a:p>
          <a:p>
            <a:pPr marL="285750" indent="-285750">
              <a:buFont typeface="Arial" panose="020B0604020202020204" pitchFamily="34" charset="0"/>
              <a:buChar char="•"/>
            </a:pPr>
            <a:endParaRPr lang="en-GB" sz="1600" b="1" dirty="0">
              <a:solidFill>
                <a:schemeClr val="accent1">
                  <a:lumMod val="50000"/>
                </a:schemeClr>
              </a:solidFill>
            </a:endParaRPr>
          </a:p>
          <a:p>
            <a:r>
              <a:rPr lang="en-GB" sz="1600" b="1" dirty="0">
                <a:solidFill>
                  <a:srgbClr val="CC0099"/>
                </a:solidFill>
              </a:rPr>
              <a:t>You can post your riddles on the Year 2 riddles blog (school blogs, Year 2, top of the school home page).</a:t>
            </a:r>
            <a:endParaRPr lang="en-GB" sz="1600" dirty="0">
              <a:solidFill>
                <a:schemeClr val="accent1">
                  <a:lumMod val="50000"/>
                </a:schemeClr>
              </a:solidFill>
            </a:endParaRPr>
          </a:p>
        </p:txBody>
      </p:sp>
      <p:sp>
        <p:nvSpPr>
          <p:cNvPr id="7" name="TextBox 6">
            <a:extLst>
              <a:ext uri="{FF2B5EF4-FFF2-40B4-BE49-F238E27FC236}">
                <a16:creationId xmlns:a16="http://schemas.microsoft.com/office/drawing/2014/main" id="{7895198D-6D6B-4950-9878-1A7FDF760735}"/>
              </a:ext>
            </a:extLst>
          </p:cNvPr>
          <p:cNvSpPr txBox="1"/>
          <p:nvPr/>
        </p:nvSpPr>
        <p:spPr>
          <a:xfrm>
            <a:off x="10064972" y="4612550"/>
            <a:ext cx="1866616" cy="1815882"/>
          </a:xfrm>
          <a:prstGeom prst="rect">
            <a:avLst/>
          </a:prstGeom>
          <a:noFill/>
          <a:ln>
            <a:solidFill>
              <a:schemeClr val="accent1">
                <a:lumMod val="50000"/>
              </a:schemeClr>
            </a:solidFill>
          </a:ln>
        </p:spPr>
        <p:txBody>
          <a:bodyPr wrap="square" rtlCol="0">
            <a:spAutoFit/>
          </a:bodyPr>
          <a:lstStyle/>
          <a:p>
            <a:r>
              <a:rPr lang="en-GB" sz="1600" b="1" dirty="0">
                <a:solidFill>
                  <a:schemeClr val="accent1">
                    <a:lumMod val="50000"/>
                  </a:schemeClr>
                </a:solidFill>
              </a:rPr>
              <a:t>Spelling</a:t>
            </a:r>
            <a:r>
              <a:rPr lang="en-GB" sz="1600" dirty="0">
                <a:solidFill>
                  <a:schemeClr val="accent1">
                    <a:lumMod val="50000"/>
                  </a:schemeClr>
                </a:solidFill>
              </a:rPr>
              <a:t> Remember to practise your </a:t>
            </a:r>
            <a:r>
              <a:rPr lang="en-GB" sz="1600" dirty="0" err="1">
                <a:solidFill>
                  <a:schemeClr val="accent1">
                    <a:lumMod val="50000"/>
                  </a:schemeClr>
                </a:solidFill>
              </a:rPr>
              <a:t>y+s</a:t>
            </a:r>
            <a:r>
              <a:rPr lang="en-GB" sz="1600" dirty="0">
                <a:solidFill>
                  <a:schemeClr val="accent1">
                    <a:lumMod val="50000"/>
                  </a:schemeClr>
                </a:solidFill>
              </a:rPr>
              <a:t>=</a:t>
            </a:r>
            <a:r>
              <a:rPr lang="en-GB" sz="1600" dirty="0" err="1">
                <a:solidFill>
                  <a:schemeClr val="accent1">
                    <a:lumMod val="50000"/>
                  </a:schemeClr>
                </a:solidFill>
              </a:rPr>
              <a:t>ies</a:t>
            </a:r>
            <a:r>
              <a:rPr lang="en-GB" sz="1600" dirty="0">
                <a:solidFill>
                  <a:schemeClr val="accent1">
                    <a:lumMod val="50000"/>
                  </a:schemeClr>
                </a:solidFill>
              </a:rPr>
              <a:t> spellings. Write them out on paper, on the carpet with your finger, in the air!</a:t>
            </a:r>
            <a:endParaRPr lang="en-GB" sz="1600" b="1" dirty="0">
              <a:solidFill>
                <a:schemeClr val="accent1">
                  <a:lumMod val="50000"/>
                </a:schemeClr>
              </a:solidFill>
            </a:endParaRPr>
          </a:p>
        </p:txBody>
      </p:sp>
      <p:pic>
        <p:nvPicPr>
          <p:cNvPr id="3" name="Picture 2" descr="A picture containing animal, sitting, counter, food&#10;&#10;Description automatically generated">
            <a:extLst>
              <a:ext uri="{FF2B5EF4-FFF2-40B4-BE49-F238E27FC236}">
                <a16:creationId xmlns:a16="http://schemas.microsoft.com/office/drawing/2014/main" id="{75BEF8D1-F86D-4241-9B8F-AEBD72068B1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9090073" y="622632"/>
            <a:ext cx="2488820" cy="1866615"/>
          </a:xfrm>
          <a:prstGeom prst="rect">
            <a:avLst/>
          </a:prstGeom>
        </p:spPr>
      </p:pic>
    </p:spTree>
    <p:extLst>
      <p:ext uri="{BB962C8B-B14F-4D97-AF65-F5344CB8AC3E}">
        <p14:creationId xmlns:p14="http://schemas.microsoft.com/office/powerpoint/2010/main" val="40996282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6" name="TextBox 5">
                <a:extLst>
                  <a:ext uri="{FF2B5EF4-FFF2-40B4-BE49-F238E27FC236}">
                    <a16:creationId xmlns:a16="http://schemas.microsoft.com/office/drawing/2014/main" id="{69BC629D-6B55-45A8-8B49-263FBB68AB06}"/>
                  </a:ext>
                </a:extLst>
              </p:cNvPr>
              <p:cNvSpPr txBox="1"/>
              <p:nvPr/>
            </p:nvSpPr>
            <p:spPr>
              <a:xfrm>
                <a:off x="635000" y="68580"/>
                <a:ext cx="10922000" cy="6657592"/>
              </a:xfrm>
              <a:prstGeom prst="rect">
                <a:avLst/>
              </a:prstGeom>
              <a:noFill/>
            </p:spPr>
            <p:txBody>
              <a:bodyPr wrap="square" rtlCol="0">
                <a:spAutoFit/>
              </a:bodyPr>
              <a:lstStyle/>
              <a:p>
                <a:pPr algn="ctr"/>
                <a:r>
                  <a:rPr lang="en-GB" sz="2400" b="1" dirty="0">
                    <a:solidFill>
                      <a:schemeClr val="accent1">
                        <a:lumMod val="50000"/>
                      </a:schemeClr>
                    </a:solidFill>
                  </a:rPr>
                  <a:t>Thursday 26</a:t>
                </a:r>
                <a:r>
                  <a:rPr lang="en-GB" sz="2400" b="1" baseline="30000" dirty="0">
                    <a:solidFill>
                      <a:schemeClr val="accent1">
                        <a:lumMod val="50000"/>
                      </a:schemeClr>
                    </a:solidFill>
                  </a:rPr>
                  <a:t>th</a:t>
                </a:r>
                <a:r>
                  <a:rPr lang="en-GB" sz="2400" b="1" dirty="0">
                    <a:solidFill>
                      <a:schemeClr val="accent1">
                        <a:lumMod val="50000"/>
                      </a:schemeClr>
                    </a:solidFill>
                  </a:rPr>
                  <a:t> March</a:t>
                </a:r>
              </a:p>
              <a:p>
                <a:pPr algn="ctr"/>
                <a:endParaRPr lang="en-GB" sz="1200" dirty="0">
                  <a:solidFill>
                    <a:schemeClr val="accent1">
                      <a:lumMod val="50000"/>
                    </a:schemeClr>
                  </a:solidFill>
                </a:endParaRPr>
              </a:p>
              <a:p>
                <a:r>
                  <a:rPr lang="en-GB" sz="2000" b="1" u="sng" dirty="0">
                    <a:solidFill>
                      <a:schemeClr val="accent1">
                        <a:lumMod val="50000"/>
                      </a:schemeClr>
                    </a:solidFill>
                  </a:rPr>
                  <a:t>Maths</a:t>
                </a:r>
                <a:endParaRPr lang="en-GB" sz="1600" b="1" u="sng" dirty="0">
                  <a:solidFill>
                    <a:schemeClr val="accent1">
                      <a:lumMod val="50000"/>
                    </a:schemeClr>
                  </a:solidFill>
                </a:endParaRPr>
              </a:p>
              <a:p>
                <a:r>
                  <a:rPr lang="en-GB" sz="1600" dirty="0">
                    <a:solidFill>
                      <a:schemeClr val="accent1">
                        <a:lumMod val="50000"/>
                      </a:schemeClr>
                    </a:solidFill>
                  </a:rPr>
                  <a:t>Revising fractions. Understanding ÷. Will really help you. Complete p55 in your pack. It looks like this. </a:t>
                </a:r>
              </a:p>
              <a:p>
                <a:r>
                  <a:rPr lang="en-GB" sz="1600" dirty="0">
                    <a:solidFill>
                      <a:schemeClr val="accent1">
                        <a:lumMod val="50000"/>
                      </a:schemeClr>
                    </a:solidFill>
                  </a:rPr>
                  <a:t>Remember, you can’t just write the answer. Show your working out. Draw the people. ¼ tells you to draw 4 people, ½ tells you to draw 2 people. For ¼ share equally between 4 people. How much does 1 person get? For  </a:t>
                </a:r>
                <a14:m>
                  <m:oMath xmlns:m="http://schemas.openxmlformats.org/officeDocument/2006/math">
                    <m:f>
                      <m:fPr>
                        <m:ctrlPr>
                          <a:rPr lang="en-GB" sz="1600" b="0" i="1" smtClean="0">
                            <a:solidFill>
                              <a:schemeClr val="accent1">
                                <a:lumMod val="50000"/>
                              </a:schemeClr>
                            </a:solidFill>
                            <a:latin typeface="Cambria Math" panose="02040503050406030204" pitchFamily="18" charset="0"/>
                          </a:rPr>
                        </m:ctrlPr>
                      </m:fPr>
                      <m:num>
                        <m:r>
                          <a:rPr lang="en-GB" sz="1600" b="0" i="1" smtClean="0">
                            <a:solidFill>
                              <a:schemeClr val="accent1">
                                <a:lumMod val="50000"/>
                              </a:schemeClr>
                            </a:solidFill>
                            <a:latin typeface="Cambria Math" panose="02040503050406030204" pitchFamily="18" charset="0"/>
                          </a:rPr>
                          <m:t>2</m:t>
                        </m:r>
                      </m:num>
                      <m:den>
                        <m:r>
                          <a:rPr lang="en-GB" sz="1600" b="0" i="1" smtClean="0">
                            <a:solidFill>
                              <a:schemeClr val="accent1">
                                <a:lumMod val="50000"/>
                              </a:schemeClr>
                            </a:solidFill>
                            <a:latin typeface="Cambria Math" panose="02040503050406030204" pitchFamily="18" charset="0"/>
                          </a:rPr>
                          <m:t>4</m:t>
                        </m:r>
                      </m:den>
                    </m:f>
                    <m:r>
                      <a:rPr lang="en-GB" sz="1600" b="0" i="1" smtClean="0">
                        <a:solidFill>
                          <a:schemeClr val="accent1">
                            <a:lumMod val="50000"/>
                          </a:schemeClr>
                        </a:solidFill>
                        <a:latin typeface="Cambria Math" panose="02040503050406030204" pitchFamily="18" charset="0"/>
                      </a:rPr>
                      <m:t> </m:t>
                    </m:r>
                  </m:oMath>
                </a14:m>
                <a:r>
                  <a:rPr lang="en-GB" sz="1600" dirty="0">
                    <a:solidFill>
                      <a:schemeClr val="accent1">
                        <a:lumMod val="50000"/>
                      </a:schemeClr>
                    </a:solidFill>
                  </a:rPr>
                  <a:t> share equally between 4 people. How much do 2 people have? Just like we did in school. </a:t>
                </a:r>
              </a:p>
              <a:p>
                <a:endParaRPr lang="en-GB" sz="1600" dirty="0">
                  <a:solidFill>
                    <a:schemeClr val="accent1">
                      <a:lumMod val="50000"/>
                    </a:schemeClr>
                  </a:solidFill>
                </a:endParaRPr>
              </a:p>
              <a:p>
                <a:endParaRPr lang="en-GB" sz="1600" dirty="0">
                  <a:solidFill>
                    <a:schemeClr val="accent1">
                      <a:lumMod val="50000"/>
                    </a:schemeClr>
                  </a:solidFill>
                </a:endParaRPr>
              </a:p>
              <a:p>
                <a:endParaRPr lang="en-GB" sz="1600" dirty="0">
                  <a:solidFill>
                    <a:schemeClr val="accent1">
                      <a:lumMod val="50000"/>
                    </a:schemeClr>
                  </a:solidFill>
                </a:endParaRPr>
              </a:p>
              <a:p>
                <a:endParaRPr lang="en-GB" sz="1600" dirty="0">
                  <a:solidFill>
                    <a:schemeClr val="accent1">
                      <a:lumMod val="50000"/>
                    </a:schemeClr>
                  </a:solidFill>
                </a:endParaRPr>
              </a:p>
              <a:p>
                <a:r>
                  <a:rPr lang="en-GB" sz="1600" dirty="0">
                    <a:solidFill>
                      <a:schemeClr val="accent1">
                        <a:lumMod val="50000"/>
                      </a:schemeClr>
                    </a:solidFill>
                  </a:rPr>
                  <a:t>                            </a:t>
                </a:r>
              </a:p>
              <a:p>
                <a:endParaRPr lang="en-GB" sz="1600" dirty="0">
                  <a:solidFill>
                    <a:schemeClr val="accent1">
                      <a:lumMod val="50000"/>
                    </a:schemeClr>
                  </a:solidFill>
                </a:endParaRPr>
              </a:p>
              <a:p>
                <a:endParaRPr lang="en-GB" sz="1600" dirty="0">
                  <a:solidFill>
                    <a:schemeClr val="accent1">
                      <a:lumMod val="50000"/>
                    </a:schemeClr>
                  </a:solidFill>
                </a:endParaRPr>
              </a:p>
              <a:p>
                <a:endParaRPr lang="en-GB" sz="1600" dirty="0">
                  <a:solidFill>
                    <a:schemeClr val="accent1">
                      <a:lumMod val="50000"/>
                    </a:schemeClr>
                  </a:solidFill>
                </a:endParaRPr>
              </a:p>
              <a:p>
                <a:endParaRPr lang="en-GB" sz="1600" dirty="0">
                  <a:solidFill>
                    <a:schemeClr val="accent1">
                      <a:lumMod val="50000"/>
                    </a:schemeClr>
                  </a:solidFill>
                </a:endParaRPr>
              </a:p>
              <a:p>
                <a:endParaRPr lang="en-GB" sz="1600" dirty="0">
                  <a:solidFill>
                    <a:schemeClr val="accent1">
                      <a:lumMod val="50000"/>
                    </a:schemeClr>
                  </a:solidFill>
                </a:endParaRPr>
              </a:p>
              <a:p>
                <a:endParaRPr lang="en-GB" sz="1600" dirty="0">
                  <a:solidFill>
                    <a:schemeClr val="accent1">
                      <a:lumMod val="50000"/>
                    </a:schemeClr>
                  </a:solidFill>
                </a:endParaRPr>
              </a:p>
              <a:p>
                <a:endParaRPr lang="en-GB" sz="1600" dirty="0">
                  <a:solidFill>
                    <a:schemeClr val="accent1">
                      <a:lumMod val="50000"/>
                    </a:schemeClr>
                  </a:solidFill>
                </a:endParaRPr>
              </a:p>
              <a:p>
                <a:endParaRPr lang="en-GB" sz="1600" dirty="0">
                  <a:solidFill>
                    <a:schemeClr val="accent1">
                      <a:lumMod val="50000"/>
                    </a:schemeClr>
                  </a:solidFill>
                </a:endParaRPr>
              </a:p>
              <a:p>
                <a:endParaRPr lang="en-GB" sz="1600" dirty="0">
                  <a:solidFill>
                    <a:schemeClr val="accent1">
                      <a:lumMod val="50000"/>
                    </a:schemeClr>
                  </a:solidFill>
                </a:endParaRPr>
              </a:p>
              <a:p>
                <a:endParaRPr lang="en-GB" sz="1600" dirty="0">
                  <a:solidFill>
                    <a:schemeClr val="accent1">
                      <a:lumMod val="50000"/>
                    </a:schemeClr>
                  </a:solidFill>
                </a:endParaRPr>
              </a:p>
              <a:p>
                <a:r>
                  <a:rPr lang="en-GB" sz="1200" dirty="0">
                    <a:solidFill>
                      <a:srgbClr val="FF0000"/>
                    </a:solidFill>
                  </a:rPr>
                  <a:t>Answers 2, 6, 8, 3, 6, 2</a:t>
                </a:r>
              </a:p>
              <a:p>
                <a:r>
                  <a:rPr lang="en-GB" sz="1600" dirty="0">
                    <a:solidFill>
                      <a:schemeClr val="accent1">
                        <a:lumMod val="50000"/>
                      </a:schemeClr>
                    </a:solidFill>
                  </a:rPr>
                  <a:t>Use Prodigy for 20 minutes. </a:t>
                </a:r>
              </a:p>
              <a:p>
                <a:r>
                  <a:rPr lang="en-GB" sz="1600" dirty="0">
                    <a:solidFill>
                      <a:schemeClr val="accent1">
                        <a:lumMod val="50000"/>
                      </a:schemeClr>
                    </a:solidFill>
                  </a:rPr>
                  <a:t>Practise your tables – click them and clap them – you know how we do in class. 2x 3x 4x 5x 10x</a:t>
                </a:r>
              </a:p>
            </p:txBody>
          </p:sp>
        </mc:Choice>
        <mc:Fallback>
          <p:sp>
            <p:nvSpPr>
              <p:cNvPr id="6" name="TextBox 5">
                <a:extLst>
                  <a:ext uri="{FF2B5EF4-FFF2-40B4-BE49-F238E27FC236}">
                    <a16:creationId xmlns:a16="http://schemas.microsoft.com/office/drawing/2014/main" id="{69BC629D-6B55-45A8-8B49-263FBB68AB06}"/>
                  </a:ext>
                </a:extLst>
              </p:cNvPr>
              <p:cNvSpPr txBox="1">
                <a:spLocks noRot="1" noChangeAspect="1" noMove="1" noResize="1" noEditPoints="1" noAdjustHandles="1" noChangeArrowheads="1" noChangeShapeType="1" noTextEdit="1"/>
              </p:cNvSpPr>
              <p:nvPr/>
            </p:nvSpPr>
            <p:spPr>
              <a:xfrm>
                <a:off x="635000" y="68580"/>
                <a:ext cx="10922000" cy="6657592"/>
              </a:xfrm>
              <a:prstGeom prst="rect">
                <a:avLst/>
              </a:prstGeom>
              <a:blipFill>
                <a:blip r:embed="rId2"/>
                <a:stretch>
                  <a:fillRect l="-558" t="-733" r="-279"/>
                </a:stretch>
              </a:blipFill>
            </p:spPr>
            <p:txBody>
              <a:bodyPr/>
              <a:lstStyle/>
              <a:p>
                <a:r>
                  <a:rPr lang="en-GB">
                    <a:noFill/>
                  </a:rPr>
                  <a:t> </a:t>
                </a:r>
              </a:p>
            </p:txBody>
          </p:sp>
        </mc:Fallback>
      </mc:AlternateContent>
      <p:pic>
        <p:nvPicPr>
          <p:cNvPr id="2" name="Picture 1">
            <a:extLst>
              <a:ext uri="{FF2B5EF4-FFF2-40B4-BE49-F238E27FC236}">
                <a16:creationId xmlns:a16="http://schemas.microsoft.com/office/drawing/2014/main" id="{9E26FF37-AED2-4702-B5E2-DBA96584E9C3}"/>
              </a:ext>
            </a:extLst>
          </p:cNvPr>
          <p:cNvPicPr>
            <a:picLocks noChangeAspect="1"/>
          </p:cNvPicPr>
          <p:nvPr/>
        </p:nvPicPr>
        <p:blipFill rotWithShape="1">
          <a:blip r:embed="rId3"/>
          <a:srcRect l="21333" t="19333" r="22167" b="2235"/>
          <a:stretch/>
        </p:blipFill>
        <p:spPr>
          <a:xfrm>
            <a:off x="790575" y="2130281"/>
            <a:ext cx="4695825" cy="3462997"/>
          </a:xfrm>
          <a:prstGeom prst="rect">
            <a:avLst/>
          </a:prstGeom>
        </p:spPr>
      </p:pic>
    </p:spTree>
    <p:extLst>
      <p:ext uri="{BB962C8B-B14F-4D97-AF65-F5344CB8AC3E}">
        <p14:creationId xmlns:p14="http://schemas.microsoft.com/office/powerpoint/2010/main" val="16017110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145</TotalTime>
  <Words>426</Words>
  <Application>Microsoft Office PowerPoint</Application>
  <PresentationFormat>Widescreen</PresentationFormat>
  <Paragraphs>46</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Cambria Math</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David Weatherby</dc:creator>
  <cp:lastModifiedBy>David Weatherby</cp:lastModifiedBy>
  <cp:revision>29</cp:revision>
  <dcterms:created xsi:type="dcterms:W3CDTF">2020-03-22T17:37:05Z</dcterms:created>
  <dcterms:modified xsi:type="dcterms:W3CDTF">2020-03-23T20:07:15Z</dcterms:modified>
</cp:coreProperties>
</file>